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62" r:id="rId7"/>
    <p:sldId id="263" r:id="rId8"/>
    <p:sldId id="265" r:id="rId9"/>
    <p:sldId id="266" r:id="rId10"/>
    <p:sldId id="264" r:id="rId11"/>
    <p:sldId id="283" r:id="rId12"/>
    <p:sldId id="267" r:id="rId13"/>
    <p:sldId id="268" r:id="rId14"/>
    <p:sldId id="270" r:id="rId15"/>
    <p:sldId id="269" r:id="rId16"/>
    <p:sldId id="272" r:id="rId17"/>
    <p:sldId id="273" r:id="rId18"/>
    <p:sldId id="290" r:id="rId19"/>
    <p:sldId id="275" r:id="rId20"/>
    <p:sldId id="284" r:id="rId21"/>
    <p:sldId id="276" r:id="rId22"/>
    <p:sldId id="277" r:id="rId23"/>
    <p:sldId id="274" r:id="rId24"/>
    <p:sldId id="279" r:id="rId25"/>
    <p:sldId id="280" r:id="rId26"/>
    <p:sldId id="281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69D8-B9B9-403F-A931-2AB955C4C932}" type="doc">
      <dgm:prSet loTypeId="urn:diagrams.loki3.com/VaryingWidthList" loCatId="list" qsTypeId="urn:microsoft.com/office/officeart/2005/8/quickstyle/simple1" qsCatId="simple" csTypeId="urn:microsoft.com/office/officeart/2005/8/colors/colorful5" csCatId="colorful" phldr="1"/>
      <dgm:spPr/>
    </dgm:pt>
    <dgm:pt modelId="{0141DCD6-E46B-4B4D-856A-66F9DB25CFF5}">
      <dgm:prSet phldrT="[Text]" custT="1"/>
      <dgm:spPr/>
      <dgm:t>
        <a:bodyPr/>
        <a:lstStyle/>
        <a:p>
          <a:endParaRPr lang="en-US" sz="3200" dirty="0">
            <a:effectLst/>
            <a:latin typeface="Arial Rounded MT Bold" panose="020F0704030504030204" pitchFamily="34" charset="0"/>
          </a:endParaRPr>
        </a:p>
      </dgm:t>
    </dgm:pt>
    <dgm:pt modelId="{F7FB25B1-50C0-4EF2-A304-ADF73AEFD658}" type="parTrans" cxnId="{94FEC54B-8DEC-40DD-AB20-1FEF2148A917}">
      <dgm:prSet/>
      <dgm:spPr/>
      <dgm:t>
        <a:bodyPr/>
        <a:lstStyle/>
        <a:p>
          <a:endParaRPr lang="en-US"/>
        </a:p>
      </dgm:t>
    </dgm:pt>
    <dgm:pt modelId="{72357C66-CD68-4BA9-A4B9-6A97FF67E787}" type="sibTrans" cxnId="{94FEC54B-8DEC-40DD-AB20-1FEF2148A917}">
      <dgm:prSet/>
      <dgm:spPr/>
      <dgm:t>
        <a:bodyPr/>
        <a:lstStyle/>
        <a:p>
          <a:endParaRPr lang="en-US"/>
        </a:p>
      </dgm:t>
    </dgm:pt>
    <dgm:pt modelId="{8C154D11-FA22-4115-897A-F31EE1A630BD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9653E1C-32D9-4BCC-8ADC-C73BB0D84BDA}" type="parTrans" cxnId="{A02BA3FD-AB74-4CC1-B7CA-1E2DECF95068}">
      <dgm:prSet/>
      <dgm:spPr/>
      <dgm:t>
        <a:bodyPr/>
        <a:lstStyle/>
        <a:p>
          <a:endParaRPr lang="en-US"/>
        </a:p>
      </dgm:t>
    </dgm:pt>
    <dgm:pt modelId="{5A991549-6389-4059-B67F-CF298474241C}" type="sibTrans" cxnId="{A02BA3FD-AB74-4CC1-B7CA-1E2DECF95068}">
      <dgm:prSet/>
      <dgm:spPr/>
      <dgm:t>
        <a:bodyPr/>
        <a:lstStyle/>
        <a:p>
          <a:endParaRPr lang="en-US"/>
        </a:p>
      </dgm:t>
    </dgm:pt>
    <dgm:pt modelId="{BE10D68F-74BF-4C74-9D50-4C2588D9FCE5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02ECF3E3-72EB-4613-9D16-03235FDA9BCC}" type="parTrans" cxnId="{CB62B32C-5E6B-49AD-947F-CA0AE9F7FC4A}">
      <dgm:prSet/>
      <dgm:spPr/>
      <dgm:t>
        <a:bodyPr/>
        <a:lstStyle/>
        <a:p>
          <a:endParaRPr lang="en-US"/>
        </a:p>
      </dgm:t>
    </dgm:pt>
    <dgm:pt modelId="{B5DBECA7-2E50-4C42-A571-BDEBBFC2A631}" type="sibTrans" cxnId="{CB62B32C-5E6B-49AD-947F-CA0AE9F7FC4A}">
      <dgm:prSet/>
      <dgm:spPr/>
      <dgm:t>
        <a:bodyPr/>
        <a:lstStyle/>
        <a:p>
          <a:endParaRPr lang="en-US"/>
        </a:p>
      </dgm:t>
    </dgm:pt>
    <dgm:pt modelId="{6B6E8E35-12A3-4A55-A3D4-6AA3EE15501E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2A5CE400-B4BB-4A6B-9E38-7D02FC003CA7}" type="parTrans" cxnId="{AD2001FB-5530-4087-A689-D58752F39A6B}">
      <dgm:prSet/>
      <dgm:spPr/>
      <dgm:t>
        <a:bodyPr/>
        <a:lstStyle/>
        <a:p>
          <a:endParaRPr lang="en-US"/>
        </a:p>
      </dgm:t>
    </dgm:pt>
    <dgm:pt modelId="{A2063197-1629-420B-A31B-05BB7BD9F76C}" type="sibTrans" cxnId="{AD2001FB-5530-4087-A689-D58752F39A6B}">
      <dgm:prSet/>
      <dgm:spPr/>
      <dgm:t>
        <a:bodyPr/>
        <a:lstStyle/>
        <a:p>
          <a:endParaRPr lang="en-US"/>
        </a:p>
      </dgm:t>
    </dgm:pt>
    <dgm:pt modelId="{51E3D83F-26D3-4813-875D-3803E3AB4664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4B59343-D128-4CCA-A99B-D6B45BC2B9D0}" type="parTrans" cxnId="{12DBC085-A8EA-4F4A-A334-FFDEB15F09D3}">
      <dgm:prSet/>
      <dgm:spPr/>
      <dgm:t>
        <a:bodyPr/>
        <a:lstStyle/>
        <a:p>
          <a:endParaRPr lang="en-US"/>
        </a:p>
      </dgm:t>
    </dgm:pt>
    <dgm:pt modelId="{66FB0C90-8C49-4A46-B9B3-1E12704C5D1E}" type="sibTrans" cxnId="{12DBC085-A8EA-4F4A-A334-FFDEB15F09D3}">
      <dgm:prSet/>
      <dgm:spPr/>
      <dgm:t>
        <a:bodyPr/>
        <a:lstStyle/>
        <a:p>
          <a:endParaRPr lang="en-US"/>
        </a:p>
      </dgm:t>
    </dgm:pt>
    <dgm:pt modelId="{CBCDE580-A627-4374-A4AB-6C2CC99A65C0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8CC47A13-1510-4AD1-8406-BF1FCAD045E0}" type="parTrans" cxnId="{3559DB0E-AA51-40BA-85EE-6FB42203ED71}">
      <dgm:prSet/>
      <dgm:spPr/>
      <dgm:t>
        <a:bodyPr/>
        <a:lstStyle/>
        <a:p>
          <a:endParaRPr lang="en-US"/>
        </a:p>
      </dgm:t>
    </dgm:pt>
    <dgm:pt modelId="{F439366B-93DA-4112-ADE8-53F06F761443}" type="sibTrans" cxnId="{3559DB0E-AA51-40BA-85EE-6FB42203ED71}">
      <dgm:prSet/>
      <dgm:spPr/>
      <dgm:t>
        <a:bodyPr/>
        <a:lstStyle/>
        <a:p>
          <a:endParaRPr lang="en-US"/>
        </a:p>
      </dgm:t>
    </dgm:pt>
    <dgm:pt modelId="{3CECBBBB-EB30-4E5E-88EC-3B0AC00E9B6E}" type="pres">
      <dgm:prSet presAssocID="{44B469D8-B9B9-403F-A931-2AB955C4C932}" presName="Name0" presStyleCnt="0">
        <dgm:presLayoutVars>
          <dgm:resizeHandles/>
        </dgm:presLayoutVars>
      </dgm:prSet>
      <dgm:spPr/>
    </dgm:pt>
    <dgm:pt modelId="{5AD49E80-6867-4387-9FD4-C27D5254B75E}" type="pres">
      <dgm:prSet presAssocID="{0141DCD6-E46B-4B4D-856A-66F9DB25CFF5}" presName="text" presStyleLbl="node1" presStyleIdx="0" presStyleCnt="6">
        <dgm:presLayoutVars>
          <dgm:bulletEnabled val="1"/>
        </dgm:presLayoutVars>
      </dgm:prSet>
      <dgm:spPr/>
    </dgm:pt>
    <dgm:pt modelId="{EB652854-B8CD-45D3-BB2B-2691EC7434FA}" type="pres">
      <dgm:prSet presAssocID="{72357C66-CD68-4BA9-A4B9-6A97FF67E787}" presName="space" presStyleCnt="0"/>
      <dgm:spPr/>
    </dgm:pt>
    <dgm:pt modelId="{F2DEA76F-884D-45C6-AE73-E1D03AC16459}" type="pres">
      <dgm:prSet presAssocID="{6B6E8E35-12A3-4A55-A3D4-6AA3EE15501E}" presName="text" presStyleLbl="node1" presStyleIdx="1" presStyleCnt="6">
        <dgm:presLayoutVars>
          <dgm:bulletEnabled val="1"/>
        </dgm:presLayoutVars>
      </dgm:prSet>
      <dgm:spPr/>
    </dgm:pt>
    <dgm:pt modelId="{16ED0BE0-7FB8-47B3-AF7A-14B2441C61FC}" type="pres">
      <dgm:prSet presAssocID="{A2063197-1629-420B-A31B-05BB7BD9F76C}" presName="space" presStyleCnt="0"/>
      <dgm:spPr/>
    </dgm:pt>
    <dgm:pt modelId="{61C5AA3A-3B02-4434-BF2C-099237219714}" type="pres">
      <dgm:prSet presAssocID="{51E3D83F-26D3-4813-875D-3803E3AB4664}" presName="text" presStyleLbl="node1" presStyleIdx="2" presStyleCnt="6">
        <dgm:presLayoutVars>
          <dgm:bulletEnabled val="1"/>
        </dgm:presLayoutVars>
      </dgm:prSet>
      <dgm:spPr/>
    </dgm:pt>
    <dgm:pt modelId="{8B3C5BE2-B972-40F3-8D76-ABDF5AC43B6D}" type="pres">
      <dgm:prSet presAssocID="{66FB0C90-8C49-4A46-B9B3-1E12704C5D1E}" presName="space" presStyleCnt="0"/>
      <dgm:spPr/>
    </dgm:pt>
    <dgm:pt modelId="{1ED90692-0377-42F7-8F17-3F9FDDA7E1DA}" type="pres">
      <dgm:prSet presAssocID="{8C154D11-FA22-4115-897A-F31EE1A630BD}" presName="text" presStyleLbl="node1" presStyleIdx="3" presStyleCnt="6">
        <dgm:presLayoutVars>
          <dgm:bulletEnabled val="1"/>
        </dgm:presLayoutVars>
      </dgm:prSet>
      <dgm:spPr/>
    </dgm:pt>
    <dgm:pt modelId="{A3E419EB-F56E-4C1E-B12D-12B82C79687D}" type="pres">
      <dgm:prSet presAssocID="{5A991549-6389-4059-B67F-CF298474241C}" presName="space" presStyleCnt="0"/>
      <dgm:spPr/>
    </dgm:pt>
    <dgm:pt modelId="{3E4933E3-0AAB-4C95-BAB3-687C8CE6B225}" type="pres">
      <dgm:prSet presAssocID="{CBCDE580-A627-4374-A4AB-6C2CC99A65C0}" presName="text" presStyleLbl="node1" presStyleIdx="4" presStyleCnt="6">
        <dgm:presLayoutVars>
          <dgm:bulletEnabled val="1"/>
        </dgm:presLayoutVars>
      </dgm:prSet>
      <dgm:spPr/>
    </dgm:pt>
    <dgm:pt modelId="{25F6B3FA-C8A5-4655-B378-558B74937C54}" type="pres">
      <dgm:prSet presAssocID="{F439366B-93DA-4112-ADE8-53F06F761443}" presName="space" presStyleCnt="0"/>
      <dgm:spPr/>
    </dgm:pt>
    <dgm:pt modelId="{588FBD7E-E94F-4F18-A3D6-B2319A5E183A}" type="pres">
      <dgm:prSet presAssocID="{BE10D68F-74BF-4C74-9D50-4C2588D9FCE5}" presName="text" presStyleLbl="node1" presStyleIdx="5" presStyleCnt="6">
        <dgm:presLayoutVars>
          <dgm:bulletEnabled val="1"/>
        </dgm:presLayoutVars>
      </dgm:prSet>
      <dgm:spPr/>
    </dgm:pt>
  </dgm:ptLst>
  <dgm:cxnLst>
    <dgm:cxn modelId="{CB62B32C-5E6B-49AD-947F-CA0AE9F7FC4A}" srcId="{44B469D8-B9B9-403F-A931-2AB955C4C932}" destId="{BE10D68F-74BF-4C74-9D50-4C2588D9FCE5}" srcOrd="5" destOrd="0" parTransId="{02ECF3E3-72EB-4613-9D16-03235FDA9BCC}" sibTransId="{B5DBECA7-2E50-4C42-A571-BDEBBFC2A631}"/>
    <dgm:cxn modelId="{4127D6C4-619D-4F75-B684-90CD1CC206C2}" type="presOf" srcId="{0141DCD6-E46B-4B4D-856A-66F9DB25CFF5}" destId="{5AD49E80-6867-4387-9FD4-C27D5254B75E}" srcOrd="0" destOrd="0" presId="urn:diagrams.loki3.com/VaryingWidthList"/>
    <dgm:cxn modelId="{12DBC085-A8EA-4F4A-A334-FFDEB15F09D3}" srcId="{44B469D8-B9B9-403F-A931-2AB955C4C932}" destId="{51E3D83F-26D3-4813-875D-3803E3AB4664}" srcOrd="2" destOrd="0" parTransId="{D4B59343-D128-4CCA-A99B-D6B45BC2B9D0}" sibTransId="{66FB0C90-8C49-4A46-B9B3-1E12704C5D1E}"/>
    <dgm:cxn modelId="{FC900CB9-9695-4065-A0ED-3DEC5BE444B6}" type="presOf" srcId="{44B469D8-B9B9-403F-A931-2AB955C4C932}" destId="{3CECBBBB-EB30-4E5E-88EC-3B0AC00E9B6E}" srcOrd="0" destOrd="0" presId="urn:diagrams.loki3.com/VaryingWidthList"/>
    <dgm:cxn modelId="{253AFD9C-5A43-47D4-959E-13F719ADBD32}" type="presOf" srcId="{8C154D11-FA22-4115-897A-F31EE1A630BD}" destId="{1ED90692-0377-42F7-8F17-3F9FDDA7E1DA}" srcOrd="0" destOrd="0" presId="urn:diagrams.loki3.com/VaryingWidthList"/>
    <dgm:cxn modelId="{A02BA3FD-AB74-4CC1-B7CA-1E2DECF95068}" srcId="{44B469D8-B9B9-403F-A931-2AB955C4C932}" destId="{8C154D11-FA22-4115-897A-F31EE1A630BD}" srcOrd="3" destOrd="0" parTransId="{D9653E1C-32D9-4BCC-8ADC-C73BB0D84BDA}" sibTransId="{5A991549-6389-4059-B67F-CF298474241C}"/>
    <dgm:cxn modelId="{3559DB0E-AA51-40BA-85EE-6FB42203ED71}" srcId="{44B469D8-B9B9-403F-A931-2AB955C4C932}" destId="{CBCDE580-A627-4374-A4AB-6C2CC99A65C0}" srcOrd="4" destOrd="0" parTransId="{8CC47A13-1510-4AD1-8406-BF1FCAD045E0}" sibTransId="{F439366B-93DA-4112-ADE8-53F06F761443}"/>
    <dgm:cxn modelId="{F9896422-20E4-4620-BE95-3F246A65BF7E}" type="presOf" srcId="{6B6E8E35-12A3-4A55-A3D4-6AA3EE15501E}" destId="{F2DEA76F-884D-45C6-AE73-E1D03AC16459}" srcOrd="0" destOrd="0" presId="urn:diagrams.loki3.com/VaryingWidthList"/>
    <dgm:cxn modelId="{AD2001FB-5530-4087-A689-D58752F39A6B}" srcId="{44B469D8-B9B9-403F-A931-2AB955C4C932}" destId="{6B6E8E35-12A3-4A55-A3D4-6AA3EE15501E}" srcOrd="1" destOrd="0" parTransId="{2A5CE400-B4BB-4A6B-9E38-7D02FC003CA7}" sibTransId="{A2063197-1629-420B-A31B-05BB7BD9F76C}"/>
    <dgm:cxn modelId="{01635A4F-CC12-46A3-A8D9-2E4D19C8F18A}" type="presOf" srcId="{BE10D68F-74BF-4C74-9D50-4C2588D9FCE5}" destId="{588FBD7E-E94F-4F18-A3D6-B2319A5E183A}" srcOrd="0" destOrd="0" presId="urn:diagrams.loki3.com/VaryingWidthList"/>
    <dgm:cxn modelId="{94FEC54B-8DEC-40DD-AB20-1FEF2148A917}" srcId="{44B469D8-B9B9-403F-A931-2AB955C4C932}" destId="{0141DCD6-E46B-4B4D-856A-66F9DB25CFF5}" srcOrd="0" destOrd="0" parTransId="{F7FB25B1-50C0-4EF2-A304-ADF73AEFD658}" sibTransId="{72357C66-CD68-4BA9-A4B9-6A97FF67E787}"/>
    <dgm:cxn modelId="{30B70CE4-AA7C-4528-9650-E4C1150AADAF}" type="presOf" srcId="{51E3D83F-26D3-4813-875D-3803E3AB4664}" destId="{61C5AA3A-3B02-4434-BF2C-099237219714}" srcOrd="0" destOrd="0" presId="urn:diagrams.loki3.com/VaryingWidthList"/>
    <dgm:cxn modelId="{4A450FD7-4A39-45FC-A060-F49B7C28D73D}" type="presOf" srcId="{CBCDE580-A627-4374-A4AB-6C2CC99A65C0}" destId="{3E4933E3-0AAB-4C95-BAB3-687C8CE6B225}" srcOrd="0" destOrd="0" presId="urn:diagrams.loki3.com/VaryingWidthList"/>
    <dgm:cxn modelId="{D5B65580-11FC-441E-9A69-D2E71BC5F861}" type="presParOf" srcId="{3CECBBBB-EB30-4E5E-88EC-3B0AC00E9B6E}" destId="{5AD49E80-6867-4387-9FD4-C27D5254B75E}" srcOrd="0" destOrd="0" presId="urn:diagrams.loki3.com/VaryingWidthList"/>
    <dgm:cxn modelId="{41F73D21-0A09-4F82-B3CB-5EAA130F697E}" type="presParOf" srcId="{3CECBBBB-EB30-4E5E-88EC-3B0AC00E9B6E}" destId="{EB652854-B8CD-45D3-BB2B-2691EC7434FA}" srcOrd="1" destOrd="0" presId="urn:diagrams.loki3.com/VaryingWidthList"/>
    <dgm:cxn modelId="{F6E8E07F-D52F-41BE-AAA3-FF9E68CAE0CC}" type="presParOf" srcId="{3CECBBBB-EB30-4E5E-88EC-3B0AC00E9B6E}" destId="{F2DEA76F-884D-45C6-AE73-E1D03AC16459}" srcOrd="2" destOrd="0" presId="urn:diagrams.loki3.com/VaryingWidthList"/>
    <dgm:cxn modelId="{65A2A54A-FE3E-4894-8807-5F896B9A21A0}" type="presParOf" srcId="{3CECBBBB-EB30-4E5E-88EC-3B0AC00E9B6E}" destId="{16ED0BE0-7FB8-47B3-AF7A-14B2441C61FC}" srcOrd="3" destOrd="0" presId="urn:diagrams.loki3.com/VaryingWidthList"/>
    <dgm:cxn modelId="{563522AB-5648-40F6-A02F-D348AF44F220}" type="presParOf" srcId="{3CECBBBB-EB30-4E5E-88EC-3B0AC00E9B6E}" destId="{61C5AA3A-3B02-4434-BF2C-099237219714}" srcOrd="4" destOrd="0" presId="urn:diagrams.loki3.com/VaryingWidthList"/>
    <dgm:cxn modelId="{6DCA657D-9FE8-47D2-BC4A-5336A251CADD}" type="presParOf" srcId="{3CECBBBB-EB30-4E5E-88EC-3B0AC00E9B6E}" destId="{8B3C5BE2-B972-40F3-8D76-ABDF5AC43B6D}" srcOrd="5" destOrd="0" presId="urn:diagrams.loki3.com/VaryingWidthList"/>
    <dgm:cxn modelId="{97A5228D-33AF-4460-BFC1-9D8090B37C03}" type="presParOf" srcId="{3CECBBBB-EB30-4E5E-88EC-3B0AC00E9B6E}" destId="{1ED90692-0377-42F7-8F17-3F9FDDA7E1DA}" srcOrd="6" destOrd="0" presId="urn:diagrams.loki3.com/VaryingWidthList"/>
    <dgm:cxn modelId="{0698881E-E4F6-4EE6-8C3F-342D0F8BE3ED}" type="presParOf" srcId="{3CECBBBB-EB30-4E5E-88EC-3B0AC00E9B6E}" destId="{A3E419EB-F56E-4C1E-B12D-12B82C79687D}" srcOrd="7" destOrd="0" presId="urn:diagrams.loki3.com/VaryingWidthList"/>
    <dgm:cxn modelId="{8E7E52E0-9444-4D83-9977-053726F5D974}" type="presParOf" srcId="{3CECBBBB-EB30-4E5E-88EC-3B0AC00E9B6E}" destId="{3E4933E3-0AAB-4C95-BAB3-687C8CE6B225}" srcOrd="8" destOrd="0" presId="urn:diagrams.loki3.com/VaryingWidthList"/>
    <dgm:cxn modelId="{8416D80F-1A17-41D9-851C-7DAF7BDF2AD8}" type="presParOf" srcId="{3CECBBBB-EB30-4E5E-88EC-3B0AC00E9B6E}" destId="{25F6B3FA-C8A5-4655-B378-558B74937C54}" srcOrd="9" destOrd="0" presId="urn:diagrams.loki3.com/VaryingWidthList"/>
    <dgm:cxn modelId="{66278129-D6DC-4CEA-8E7F-BBFEFE8BA592}" type="presParOf" srcId="{3CECBBBB-EB30-4E5E-88EC-3B0AC00E9B6E}" destId="{588FBD7E-E94F-4F18-A3D6-B2319A5E183A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4B577-104A-4853-B9ED-C6918483B214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B4CB71-5D36-4EF9-A05B-7F5AC778ED58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Getting Merchants Started</a:t>
          </a:r>
        </a:p>
      </dgm:t>
    </dgm:pt>
    <dgm:pt modelId="{ACB47E92-D252-412D-A39D-3100A2A0208B}" type="parTrans" cxnId="{8B054FD6-1076-4088-BA04-1DCE337D6A36}">
      <dgm:prSet/>
      <dgm:spPr/>
      <dgm:t>
        <a:bodyPr/>
        <a:lstStyle/>
        <a:p>
          <a:endParaRPr lang="en-US"/>
        </a:p>
      </dgm:t>
    </dgm:pt>
    <dgm:pt modelId="{4023AF07-399B-4F13-89F8-5E6366C42CB0}" type="sibTrans" cxnId="{8B054FD6-1076-4088-BA04-1DCE337D6A36}">
      <dgm:prSet/>
      <dgm:spPr/>
      <dgm:t>
        <a:bodyPr/>
        <a:lstStyle/>
        <a:p>
          <a:endParaRPr lang="en-US"/>
        </a:p>
      </dgm:t>
    </dgm:pt>
    <dgm:pt modelId="{06F0C9D7-F752-46F8-8DEE-6BE7303EE260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Context-Based Issues</a:t>
          </a:r>
        </a:p>
      </dgm:t>
    </dgm:pt>
    <dgm:pt modelId="{AEC25774-EDA0-4B37-8D22-8D9D6D88CF8A}" type="parTrans" cxnId="{3F895DC3-E0A6-4FF0-81F9-9D59E699F17B}">
      <dgm:prSet/>
      <dgm:spPr/>
      <dgm:t>
        <a:bodyPr/>
        <a:lstStyle/>
        <a:p>
          <a:endParaRPr lang="en-US"/>
        </a:p>
      </dgm:t>
    </dgm:pt>
    <dgm:pt modelId="{D58C4A08-7322-45E3-9521-DE0B639F4025}" type="sibTrans" cxnId="{3F895DC3-E0A6-4FF0-81F9-9D59E699F17B}">
      <dgm:prSet/>
      <dgm:spPr/>
      <dgm:t>
        <a:bodyPr/>
        <a:lstStyle/>
        <a:p>
          <a:endParaRPr lang="en-US"/>
        </a:p>
      </dgm:t>
    </dgm:pt>
    <dgm:pt modelId="{0BE6ACE0-E010-46A8-936F-2735CBEAC5AF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In-Depth Support</a:t>
          </a:r>
        </a:p>
      </dgm:t>
    </dgm:pt>
    <dgm:pt modelId="{DC64068A-CE45-4F90-ACBC-0EF50AE734BB}" type="parTrans" cxnId="{04C54CB0-114F-4098-A771-FF36506F99DB}">
      <dgm:prSet/>
      <dgm:spPr/>
      <dgm:t>
        <a:bodyPr/>
        <a:lstStyle/>
        <a:p>
          <a:endParaRPr lang="en-US"/>
        </a:p>
      </dgm:t>
    </dgm:pt>
    <dgm:pt modelId="{520C9C79-9B6F-4308-989F-B05E8AB9981C}" type="sibTrans" cxnId="{04C54CB0-114F-4098-A771-FF36506F99DB}">
      <dgm:prSet/>
      <dgm:spPr/>
      <dgm:t>
        <a:bodyPr/>
        <a:lstStyle/>
        <a:p>
          <a:endParaRPr lang="en-US"/>
        </a:p>
      </dgm:t>
    </dgm:pt>
    <dgm:pt modelId="{884E7DC6-6F99-49C2-A398-8E3797152ED6}">
      <dgm:prSet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Quick Fixes</a:t>
          </a:r>
        </a:p>
      </dgm:t>
    </dgm:pt>
    <dgm:pt modelId="{6B2214A9-07A5-4C85-87F9-6E93D6DCE226}" type="parTrans" cxnId="{13E7670C-F2E4-4462-B2BA-5577B2FA2275}">
      <dgm:prSet/>
      <dgm:spPr/>
      <dgm:t>
        <a:bodyPr/>
        <a:lstStyle/>
        <a:p>
          <a:endParaRPr lang="en-US"/>
        </a:p>
      </dgm:t>
    </dgm:pt>
    <dgm:pt modelId="{AEA86684-7BA7-446D-8DC4-7C66E5FCD780}" type="sibTrans" cxnId="{13E7670C-F2E4-4462-B2BA-5577B2FA2275}">
      <dgm:prSet/>
      <dgm:spPr/>
      <dgm:t>
        <a:bodyPr/>
        <a:lstStyle/>
        <a:p>
          <a:endParaRPr lang="en-US"/>
        </a:p>
      </dgm:t>
    </dgm:pt>
    <dgm:pt modelId="{A397A78E-59D3-40B4-82E2-7C79B0A40D0A}">
      <dgm:prSet phldrT="[Text]" custT="1"/>
      <dgm:spPr/>
      <dgm:t>
        <a:bodyPr/>
        <a:lstStyle/>
        <a:p>
          <a:r>
            <a:rPr lang="en-US" sz="2000" i="0" dirty="0">
              <a:latin typeface="+mn-lt"/>
            </a:rPr>
            <a:t>Setup and basic knowledge</a:t>
          </a:r>
        </a:p>
      </dgm:t>
    </dgm:pt>
    <dgm:pt modelId="{FE382EB0-3BAA-4FF1-9950-A21CD0D6CB3C}" type="parTrans" cxnId="{FCEFEFDC-199A-4FE8-B67F-B6C2EF8C5FA8}">
      <dgm:prSet/>
      <dgm:spPr/>
      <dgm:t>
        <a:bodyPr/>
        <a:lstStyle/>
        <a:p>
          <a:endParaRPr lang="en-US"/>
        </a:p>
      </dgm:t>
    </dgm:pt>
    <dgm:pt modelId="{ED97A8C2-3234-40C5-BBD1-271015975F28}" type="sibTrans" cxnId="{FCEFEFDC-199A-4FE8-B67F-B6C2EF8C5FA8}">
      <dgm:prSet/>
      <dgm:spPr/>
      <dgm:t>
        <a:bodyPr/>
        <a:lstStyle/>
        <a:p>
          <a:endParaRPr lang="en-US"/>
        </a:p>
      </dgm:t>
    </dgm:pt>
    <dgm:pt modelId="{4303C714-2990-4559-A0D1-990858E4DCAF}">
      <dgm:prSet custT="1"/>
      <dgm:spPr/>
      <dgm:t>
        <a:bodyPr/>
        <a:lstStyle/>
        <a:p>
          <a:r>
            <a:rPr lang="en-US" sz="2000" dirty="0">
              <a:latin typeface="+mn-lt"/>
            </a:rPr>
            <a:t>First line of defense</a:t>
          </a:r>
        </a:p>
      </dgm:t>
    </dgm:pt>
    <dgm:pt modelId="{D2EDAA32-4BFE-4A3F-A2B6-AC115AC6A32B}" type="parTrans" cxnId="{E7C1BE57-AAF4-4B22-88D1-C5DB2FCD2780}">
      <dgm:prSet/>
      <dgm:spPr/>
      <dgm:t>
        <a:bodyPr/>
        <a:lstStyle/>
        <a:p>
          <a:endParaRPr lang="en-US"/>
        </a:p>
      </dgm:t>
    </dgm:pt>
    <dgm:pt modelId="{2334BB03-5BD5-4AFA-954D-0520C44A7EE4}" type="sibTrans" cxnId="{E7C1BE57-AAF4-4B22-88D1-C5DB2FCD2780}">
      <dgm:prSet/>
      <dgm:spPr/>
      <dgm:t>
        <a:bodyPr/>
        <a:lstStyle/>
        <a:p>
          <a:endParaRPr lang="en-US"/>
        </a:p>
      </dgm:t>
    </dgm:pt>
    <dgm:pt modelId="{33404686-FEED-4679-B385-E1625E1D46BB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Situational errors and FAQs</a:t>
          </a:r>
        </a:p>
      </dgm:t>
    </dgm:pt>
    <dgm:pt modelId="{B16DBB17-7ED9-417F-AED6-C2F3397A51AD}" type="parTrans" cxnId="{43D49EFF-2010-49CD-8D04-20AC3A48CE85}">
      <dgm:prSet/>
      <dgm:spPr/>
      <dgm:t>
        <a:bodyPr/>
        <a:lstStyle/>
        <a:p>
          <a:endParaRPr lang="en-US"/>
        </a:p>
      </dgm:t>
    </dgm:pt>
    <dgm:pt modelId="{0A3673D7-E5B0-4571-95F0-6B55EAAC269E}" type="sibTrans" cxnId="{43D49EFF-2010-49CD-8D04-20AC3A48CE85}">
      <dgm:prSet/>
      <dgm:spPr/>
      <dgm:t>
        <a:bodyPr/>
        <a:lstStyle/>
        <a:p>
          <a:endParaRPr lang="en-US"/>
        </a:p>
      </dgm:t>
    </dgm:pt>
    <dgm:pt modelId="{FCEE7238-6149-4B9B-A5C4-C4F8D9B2514E}">
      <dgm:prSet phldrT="[Text]" custT="1"/>
      <dgm:spPr/>
      <dgm:t>
        <a:bodyPr/>
        <a:lstStyle/>
        <a:p>
          <a:r>
            <a:rPr lang="en-US" sz="2000" dirty="0" err="1">
              <a:latin typeface="+mn-lt"/>
            </a:rPr>
            <a:t>Handpoint</a:t>
          </a:r>
          <a:r>
            <a:rPr lang="en-US" sz="2000" dirty="0">
              <a:latin typeface="+mn-lt"/>
            </a:rPr>
            <a:t> assistance</a:t>
          </a:r>
        </a:p>
      </dgm:t>
    </dgm:pt>
    <dgm:pt modelId="{8E0CCD45-C11E-469A-9130-1A7700801A7C}" type="parTrans" cxnId="{15F16D63-9EA4-4F02-A4A0-4F880D6E73BF}">
      <dgm:prSet/>
      <dgm:spPr/>
      <dgm:t>
        <a:bodyPr/>
        <a:lstStyle/>
        <a:p>
          <a:endParaRPr lang="en-US"/>
        </a:p>
      </dgm:t>
    </dgm:pt>
    <dgm:pt modelId="{830598F9-9E52-4B01-92F3-1CDF5E1654DC}" type="sibTrans" cxnId="{15F16D63-9EA4-4F02-A4A0-4F880D6E73BF}">
      <dgm:prSet/>
      <dgm:spPr/>
      <dgm:t>
        <a:bodyPr/>
        <a:lstStyle/>
        <a:p>
          <a:endParaRPr lang="en-US"/>
        </a:p>
      </dgm:t>
    </dgm:pt>
    <dgm:pt modelId="{89219E30-2EC0-4247-B755-D943F669251A}" type="pres">
      <dgm:prSet presAssocID="{A5F4B577-104A-4853-B9ED-C6918483B214}" presName="linear" presStyleCnt="0">
        <dgm:presLayoutVars>
          <dgm:dir/>
          <dgm:animLvl val="lvl"/>
          <dgm:resizeHandles val="exact"/>
        </dgm:presLayoutVars>
      </dgm:prSet>
      <dgm:spPr/>
    </dgm:pt>
    <dgm:pt modelId="{6DAB4F12-76C5-43DC-A241-E4E555EE4040}" type="pres">
      <dgm:prSet presAssocID="{35B4CB71-5D36-4EF9-A05B-7F5AC778ED58}" presName="parentLin" presStyleCnt="0"/>
      <dgm:spPr/>
    </dgm:pt>
    <dgm:pt modelId="{C81638E3-90EC-4652-92D0-62094CAC52A4}" type="pres">
      <dgm:prSet presAssocID="{35B4CB71-5D36-4EF9-A05B-7F5AC778ED58}" presName="parentLeftMargin" presStyleLbl="node1" presStyleIdx="0" presStyleCnt="4"/>
      <dgm:spPr/>
    </dgm:pt>
    <dgm:pt modelId="{1F57093F-8A27-4087-A474-5F7D0CAC4159}" type="pres">
      <dgm:prSet presAssocID="{35B4CB71-5D36-4EF9-A05B-7F5AC778ED58}" presName="parentText" presStyleLbl="node1" presStyleIdx="0" presStyleCnt="4" custLinFactNeighborX="11309">
        <dgm:presLayoutVars>
          <dgm:chMax val="0"/>
          <dgm:bulletEnabled val="1"/>
        </dgm:presLayoutVars>
      </dgm:prSet>
      <dgm:spPr/>
    </dgm:pt>
    <dgm:pt modelId="{CB44F26F-5DD9-4851-97BE-2F28DA924EC2}" type="pres">
      <dgm:prSet presAssocID="{35B4CB71-5D36-4EF9-A05B-7F5AC778ED58}" presName="negativeSpace" presStyleCnt="0"/>
      <dgm:spPr/>
    </dgm:pt>
    <dgm:pt modelId="{435510D9-D58F-486E-82E1-B356EA8CDD0F}" type="pres">
      <dgm:prSet presAssocID="{35B4CB71-5D36-4EF9-A05B-7F5AC778ED58}" presName="childText" presStyleLbl="conFgAcc1" presStyleIdx="0" presStyleCnt="4">
        <dgm:presLayoutVars>
          <dgm:bulletEnabled val="1"/>
        </dgm:presLayoutVars>
      </dgm:prSet>
      <dgm:spPr/>
    </dgm:pt>
    <dgm:pt modelId="{AC746E17-9649-4E05-AE6D-6B7C840D116B}" type="pres">
      <dgm:prSet presAssocID="{4023AF07-399B-4F13-89F8-5E6366C42CB0}" presName="spaceBetweenRectangles" presStyleCnt="0"/>
      <dgm:spPr/>
    </dgm:pt>
    <dgm:pt modelId="{4A4A8A8B-8A77-40E4-AB80-3F05907DC06B}" type="pres">
      <dgm:prSet presAssocID="{884E7DC6-6F99-49C2-A398-8E3797152ED6}" presName="parentLin" presStyleCnt="0"/>
      <dgm:spPr/>
    </dgm:pt>
    <dgm:pt modelId="{23833956-EC76-4B0E-8EDA-99A42DBCC939}" type="pres">
      <dgm:prSet presAssocID="{884E7DC6-6F99-49C2-A398-8E3797152ED6}" presName="parentLeftMargin" presStyleLbl="node1" presStyleIdx="0" presStyleCnt="4"/>
      <dgm:spPr/>
    </dgm:pt>
    <dgm:pt modelId="{ED41D974-7D2F-45C0-AF09-D686A993FAE8}" type="pres">
      <dgm:prSet presAssocID="{884E7DC6-6F99-49C2-A398-8E3797152E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CFC1E-79E0-4D9F-8853-DB5F882823D5}" type="pres">
      <dgm:prSet presAssocID="{884E7DC6-6F99-49C2-A398-8E3797152ED6}" presName="negativeSpace" presStyleCnt="0"/>
      <dgm:spPr/>
    </dgm:pt>
    <dgm:pt modelId="{F2A8E67D-72B1-49DE-86D4-AA4130C617F1}" type="pres">
      <dgm:prSet presAssocID="{884E7DC6-6F99-49C2-A398-8E3797152ED6}" presName="childText" presStyleLbl="conFgAcc1" presStyleIdx="1" presStyleCnt="4">
        <dgm:presLayoutVars>
          <dgm:bulletEnabled val="1"/>
        </dgm:presLayoutVars>
      </dgm:prSet>
      <dgm:spPr/>
    </dgm:pt>
    <dgm:pt modelId="{4F5341EA-559E-40F0-B3D7-A388345FE3BA}" type="pres">
      <dgm:prSet presAssocID="{AEA86684-7BA7-446D-8DC4-7C66E5FCD780}" presName="spaceBetweenRectangles" presStyleCnt="0"/>
      <dgm:spPr/>
    </dgm:pt>
    <dgm:pt modelId="{989FB871-B3E4-45BD-8E29-B772AD9DEEE6}" type="pres">
      <dgm:prSet presAssocID="{06F0C9D7-F752-46F8-8DEE-6BE7303EE260}" presName="parentLin" presStyleCnt="0"/>
      <dgm:spPr/>
    </dgm:pt>
    <dgm:pt modelId="{C0899ABA-5EBE-44FF-9B6C-6357CB0DF8C2}" type="pres">
      <dgm:prSet presAssocID="{06F0C9D7-F752-46F8-8DEE-6BE7303EE260}" presName="parentLeftMargin" presStyleLbl="node1" presStyleIdx="1" presStyleCnt="4"/>
      <dgm:spPr/>
    </dgm:pt>
    <dgm:pt modelId="{863322B7-0B54-444C-9127-5FABECC07307}" type="pres">
      <dgm:prSet presAssocID="{06F0C9D7-F752-46F8-8DEE-6BE7303EE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5DD39A-E7F9-4C82-8D72-4EBD234973AB}" type="pres">
      <dgm:prSet presAssocID="{06F0C9D7-F752-46F8-8DEE-6BE7303EE260}" presName="negativeSpace" presStyleCnt="0"/>
      <dgm:spPr/>
    </dgm:pt>
    <dgm:pt modelId="{14A55C98-83FE-4227-AF61-EC2DFBFCCA36}" type="pres">
      <dgm:prSet presAssocID="{06F0C9D7-F752-46F8-8DEE-6BE7303EE260}" presName="childText" presStyleLbl="conFgAcc1" presStyleIdx="2" presStyleCnt="4">
        <dgm:presLayoutVars>
          <dgm:bulletEnabled val="1"/>
        </dgm:presLayoutVars>
      </dgm:prSet>
      <dgm:spPr/>
    </dgm:pt>
    <dgm:pt modelId="{D6E59D2F-9107-42AA-9D2D-1DB32FBCEC90}" type="pres">
      <dgm:prSet presAssocID="{D58C4A08-7322-45E3-9521-DE0B639F4025}" presName="spaceBetweenRectangles" presStyleCnt="0"/>
      <dgm:spPr/>
    </dgm:pt>
    <dgm:pt modelId="{F5737DA7-9B71-497F-895D-0620505E9DCB}" type="pres">
      <dgm:prSet presAssocID="{0BE6ACE0-E010-46A8-936F-2735CBEAC5AF}" presName="parentLin" presStyleCnt="0"/>
      <dgm:spPr/>
    </dgm:pt>
    <dgm:pt modelId="{217430CA-D7D5-4E1A-B4FD-360602730514}" type="pres">
      <dgm:prSet presAssocID="{0BE6ACE0-E010-46A8-936F-2735CBEAC5AF}" presName="parentLeftMargin" presStyleLbl="node1" presStyleIdx="2" presStyleCnt="4"/>
      <dgm:spPr/>
    </dgm:pt>
    <dgm:pt modelId="{122DD7B7-4600-41B3-823E-722ED4310EB8}" type="pres">
      <dgm:prSet presAssocID="{0BE6ACE0-E010-46A8-936F-2735CBEAC5A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3B3847-89AA-4CAD-9EEB-C3EEA1E6C741}" type="pres">
      <dgm:prSet presAssocID="{0BE6ACE0-E010-46A8-936F-2735CBEAC5AF}" presName="negativeSpace" presStyleCnt="0"/>
      <dgm:spPr/>
    </dgm:pt>
    <dgm:pt modelId="{9AB17475-5629-4CC2-BB4C-972FAF5CA70F}" type="pres">
      <dgm:prSet presAssocID="{0BE6ACE0-E010-46A8-936F-2735CBEAC5A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C54CB0-114F-4098-A771-FF36506F99DB}" srcId="{A5F4B577-104A-4853-B9ED-C6918483B214}" destId="{0BE6ACE0-E010-46A8-936F-2735CBEAC5AF}" srcOrd="3" destOrd="0" parTransId="{DC64068A-CE45-4F90-ACBC-0EF50AE734BB}" sibTransId="{520C9C79-9B6F-4308-989F-B05E8AB9981C}"/>
    <dgm:cxn modelId="{E7C1BE57-AAF4-4B22-88D1-C5DB2FCD2780}" srcId="{884E7DC6-6F99-49C2-A398-8E3797152ED6}" destId="{4303C714-2990-4559-A0D1-990858E4DCAF}" srcOrd="0" destOrd="0" parTransId="{D2EDAA32-4BFE-4A3F-A2B6-AC115AC6A32B}" sibTransId="{2334BB03-5BD5-4AFA-954D-0520C44A7EE4}"/>
    <dgm:cxn modelId="{B91EF662-AB29-4172-8110-E7DFA064F842}" type="presOf" srcId="{06F0C9D7-F752-46F8-8DEE-6BE7303EE260}" destId="{C0899ABA-5EBE-44FF-9B6C-6357CB0DF8C2}" srcOrd="0" destOrd="0" presId="urn:microsoft.com/office/officeart/2005/8/layout/list1"/>
    <dgm:cxn modelId="{3F895DC3-E0A6-4FF0-81F9-9D59E699F17B}" srcId="{A5F4B577-104A-4853-B9ED-C6918483B214}" destId="{06F0C9D7-F752-46F8-8DEE-6BE7303EE260}" srcOrd="2" destOrd="0" parTransId="{AEC25774-EDA0-4B37-8D22-8D9D6D88CF8A}" sibTransId="{D58C4A08-7322-45E3-9521-DE0B639F4025}"/>
    <dgm:cxn modelId="{67055277-750F-4ED0-BA0D-9E41EDC6BCD3}" type="presOf" srcId="{35B4CB71-5D36-4EF9-A05B-7F5AC778ED58}" destId="{1F57093F-8A27-4087-A474-5F7D0CAC4159}" srcOrd="1" destOrd="0" presId="urn:microsoft.com/office/officeart/2005/8/layout/list1"/>
    <dgm:cxn modelId="{6BA23BA6-3508-4EFF-A88E-840CC8B41A06}" type="presOf" srcId="{884E7DC6-6F99-49C2-A398-8E3797152ED6}" destId="{ED41D974-7D2F-45C0-AF09-D686A993FAE8}" srcOrd="1" destOrd="0" presId="urn:microsoft.com/office/officeart/2005/8/layout/list1"/>
    <dgm:cxn modelId="{FCEFEFDC-199A-4FE8-B67F-B6C2EF8C5FA8}" srcId="{35B4CB71-5D36-4EF9-A05B-7F5AC778ED58}" destId="{A397A78E-59D3-40B4-82E2-7C79B0A40D0A}" srcOrd="0" destOrd="0" parTransId="{FE382EB0-3BAA-4FF1-9950-A21CD0D6CB3C}" sibTransId="{ED97A8C2-3234-40C5-BBD1-271015975F28}"/>
    <dgm:cxn modelId="{80F98431-D8F6-4533-8D9B-FBBFE5C9409A}" type="presOf" srcId="{35B4CB71-5D36-4EF9-A05B-7F5AC778ED58}" destId="{C81638E3-90EC-4652-92D0-62094CAC52A4}" srcOrd="0" destOrd="0" presId="urn:microsoft.com/office/officeart/2005/8/layout/list1"/>
    <dgm:cxn modelId="{13E7670C-F2E4-4462-B2BA-5577B2FA2275}" srcId="{A5F4B577-104A-4853-B9ED-C6918483B214}" destId="{884E7DC6-6F99-49C2-A398-8E3797152ED6}" srcOrd="1" destOrd="0" parTransId="{6B2214A9-07A5-4C85-87F9-6E93D6DCE226}" sibTransId="{AEA86684-7BA7-446D-8DC4-7C66E5FCD780}"/>
    <dgm:cxn modelId="{11349DB2-F6BB-40E0-AA2F-1C09B039DD00}" type="presOf" srcId="{A397A78E-59D3-40B4-82E2-7C79B0A40D0A}" destId="{435510D9-D58F-486E-82E1-B356EA8CDD0F}" srcOrd="0" destOrd="0" presId="urn:microsoft.com/office/officeart/2005/8/layout/list1"/>
    <dgm:cxn modelId="{3FCEAA02-8F7D-4EDD-A6A7-E193F35807D0}" type="presOf" srcId="{06F0C9D7-F752-46F8-8DEE-6BE7303EE260}" destId="{863322B7-0B54-444C-9127-5FABECC07307}" srcOrd="1" destOrd="0" presId="urn:microsoft.com/office/officeart/2005/8/layout/list1"/>
    <dgm:cxn modelId="{CC251838-D7BB-45B7-A598-26F599B16F51}" type="presOf" srcId="{884E7DC6-6F99-49C2-A398-8E3797152ED6}" destId="{23833956-EC76-4B0E-8EDA-99A42DBCC939}" srcOrd="0" destOrd="0" presId="urn:microsoft.com/office/officeart/2005/8/layout/list1"/>
    <dgm:cxn modelId="{15F16D63-9EA4-4F02-A4A0-4F880D6E73BF}" srcId="{0BE6ACE0-E010-46A8-936F-2735CBEAC5AF}" destId="{FCEE7238-6149-4B9B-A5C4-C4F8D9B2514E}" srcOrd="0" destOrd="0" parTransId="{8E0CCD45-C11E-469A-9130-1A7700801A7C}" sibTransId="{830598F9-9E52-4B01-92F3-1CDF5E1654DC}"/>
    <dgm:cxn modelId="{8FDE6491-F0F1-42AC-9C18-F0B401B086A4}" type="presOf" srcId="{0BE6ACE0-E010-46A8-936F-2735CBEAC5AF}" destId="{122DD7B7-4600-41B3-823E-722ED4310EB8}" srcOrd="1" destOrd="0" presId="urn:microsoft.com/office/officeart/2005/8/layout/list1"/>
    <dgm:cxn modelId="{8105E3FC-7D8C-44CD-8287-1F40CF9A8538}" type="presOf" srcId="{4303C714-2990-4559-A0D1-990858E4DCAF}" destId="{F2A8E67D-72B1-49DE-86D4-AA4130C617F1}" srcOrd="0" destOrd="0" presId="urn:microsoft.com/office/officeart/2005/8/layout/list1"/>
    <dgm:cxn modelId="{A1C21AA9-0D39-4B65-A65C-2BBBAFC1A9FA}" type="presOf" srcId="{A5F4B577-104A-4853-B9ED-C6918483B214}" destId="{89219E30-2EC0-4247-B755-D943F669251A}" srcOrd="0" destOrd="0" presId="urn:microsoft.com/office/officeart/2005/8/layout/list1"/>
    <dgm:cxn modelId="{43D49EFF-2010-49CD-8D04-20AC3A48CE85}" srcId="{06F0C9D7-F752-46F8-8DEE-6BE7303EE260}" destId="{33404686-FEED-4679-B385-E1625E1D46BB}" srcOrd="0" destOrd="0" parTransId="{B16DBB17-7ED9-417F-AED6-C2F3397A51AD}" sibTransId="{0A3673D7-E5B0-4571-95F0-6B55EAAC269E}"/>
    <dgm:cxn modelId="{8B054FD6-1076-4088-BA04-1DCE337D6A36}" srcId="{A5F4B577-104A-4853-B9ED-C6918483B214}" destId="{35B4CB71-5D36-4EF9-A05B-7F5AC778ED58}" srcOrd="0" destOrd="0" parTransId="{ACB47E92-D252-412D-A39D-3100A2A0208B}" sibTransId="{4023AF07-399B-4F13-89F8-5E6366C42CB0}"/>
    <dgm:cxn modelId="{EB39B31D-A5BA-4790-8BED-B3F07352E3EA}" type="presOf" srcId="{FCEE7238-6149-4B9B-A5C4-C4F8D9B2514E}" destId="{9AB17475-5629-4CC2-BB4C-972FAF5CA70F}" srcOrd="0" destOrd="0" presId="urn:microsoft.com/office/officeart/2005/8/layout/list1"/>
    <dgm:cxn modelId="{7F8C42F2-71A8-43B9-9C09-217E1756C7AE}" type="presOf" srcId="{0BE6ACE0-E010-46A8-936F-2735CBEAC5AF}" destId="{217430CA-D7D5-4E1A-B4FD-360602730514}" srcOrd="0" destOrd="0" presId="urn:microsoft.com/office/officeart/2005/8/layout/list1"/>
    <dgm:cxn modelId="{6289314A-9CA4-4CA3-A7DE-B25334D893B7}" type="presOf" srcId="{33404686-FEED-4679-B385-E1625E1D46BB}" destId="{14A55C98-83FE-4227-AF61-EC2DFBFCCA36}" srcOrd="0" destOrd="0" presId="urn:microsoft.com/office/officeart/2005/8/layout/list1"/>
    <dgm:cxn modelId="{1B353E80-3DD4-471D-9F4A-3C26B7CA9D4B}" type="presParOf" srcId="{89219E30-2EC0-4247-B755-D943F669251A}" destId="{6DAB4F12-76C5-43DC-A241-E4E555EE4040}" srcOrd="0" destOrd="0" presId="urn:microsoft.com/office/officeart/2005/8/layout/list1"/>
    <dgm:cxn modelId="{E8AE7D36-6B30-4A42-8B8D-07FA6162EE1D}" type="presParOf" srcId="{6DAB4F12-76C5-43DC-A241-E4E555EE4040}" destId="{C81638E3-90EC-4652-92D0-62094CAC52A4}" srcOrd="0" destOrd="0" presId="urn:microsoft.com/office/officeart/2005/8/layout/list1"/>
    <dgm:cxn modelId="{81D27786-85BF-498F-90F4-480423331554}" type="presParOf" srcId="{6DAB4F12-76C5-43DC-A241-E4E555EE4040}" destId="{1F57093F-8A27-4087-A474-5F7D0CAC4159}" srcOrd="1" destOrd="0" presId="urn:microsoft.com/office/officeart/2005/8/layout/list1"/>
    <dgm:cxn modelId="{0413F903-B79A-499B-AE65-7B3FC0D2F409}" type="presParOf" srcId="{89219E30-2EC0-4247-B755-D943F669251A}" destId="{CB44F26F-5DD9-4851-97BE-2F28DA924EC2}" srcOrd="1" destOrd="0" presId="urn:microsoft.com/office/officeart/2005/8/layout/list1"/>
    <dgm:cxn modelId="{1CD78B20-02FB-4505-9BCD-4406A2E523CD}" type="presParOf" srcId="{89219E30-2EC0-4247-B755-D943F669251A}" destId="{435510D9-D58F-486E-82E1-B356EA8CDD0F}" srcOrd="2" destOrd="0" presId="urn:microsoft.com/office/officeart/2005/8/layout/list1"/>
    <dgm:cxn modelId="{9C585EA8-0D84-4777-B56E-AB6BF830DDB9}" type="presParOf" srcId="{89219E30-2EC0-4247-B755-D943F669251A}" destId="{AC746E17-9649-4E05-AE6D-6B7C840D116B}" srcOrd="3" destOrd="0" presId="urn:microsoft.com/office/officeart/2005/8/layout/list1"/>
    <dgm:cxn modelId="{A4D92D74-91B2-4A6E-920D-18DC241B1FE9}" type="presParOf" srcId="{89219E30-2EC0-4247-B755-D943F669251A}" destId="{4A4A8A8B-8A77-40E4-AB80-3F05907DC06B}" srcOrd="4" destOrd="0" presId="urn:microsoft.com/office/officeart/2005/8/layout/list1"/>
    <dgm:cxn modelId="{9267DD46-F7C0-4A21-BD24-CA27ED7798A5}" type="presParOf" srcId="{4A4A8A8B-8A77-40E4-AB80-3F05907DC06B}" destId="{23833956-EC76-4B0E-8EDA-99A42DBCC939}" srcOrd="0" destOrd="0" presId="urn:microsoft.com/office/officeart/2005/8/layout/list1"/>
    <dgm:cxn modelId="{5343F8F3-602D-4210-AF6B-BA56F506AE28}" type="presParOf" srcId="{4A4A8A8B-8A77-40E4-AB80-3F05907DC06B}" destId="{ED41D974-7D2F-45C0-AF09-D686A993FAE8}" srcOrd="1" destOrd="0" presId="urn:microsoft.com/office/officeart/2005/8/layout/list1"/>
    <dgm:cxn modelId="{F8A3472A-3093-41B1-AE71-95B4EFD16977}" type="presParOf" srcId="{89219E30-2EC0-4247-B755-D943F669251A}" destId="{1FACFC1E-79E0-4D9F-8853-DB5F882823D5}" srcOrd="5" destOrd="0" presId="urn:microsoft.com/office/officeart/2005/8/layout/list1"/>
    <dgm:cxn modelId="{9DFF1A73-54DB-462F-AC4C-BFE22A920B5C}" type="presParOf" srcId="{89219E30-2EC0-4247-B755-D943F669251A}" destId="{F2A8E67D-72B1-49DE-86D4-AA4130C617F1}" srcOrd="6" destOrd="0" presId="urn:microsoft.com/office/officeart/2005/8/layout/list1"/>
    <dgm:cxn modelId="{BAA08737-E682-4DA4-8571-FBF94B87A650}" type="presParOf" srcId="{89219E30-2EC0-4247-B755-D943F669251A}" destId="{4F5341EA-559E-40F0-B3D7-A388345FE3BA}" srcOrd="7" destOrd="0" presId="urn:microsoft.com/office/officeart/2005/8/layout/list1"/>
    <dgm:cxn modelId="{0C265DF2-63F7-4311-9FF1-ABD41D622CFC}" type="presParOf" srcId="{89219E30-2EC0-4247-B755-D943F669251A}" destId="{989FB871-B3E4-45BD-8E29-B772AD9DEEE6}" srcOrd="8" destOrd="0" presId="urn:microsoft.com/office/officeart/2005/8/layout/list1"/>
    <dgm:cxn modelId="{02E076FC-CD13-452E-8EF3-8837D0E58D26}" type="presParOf" srcId="{989FB871-B3E4-45BD-8E29-B772AD9DEEE6}" destId="{C0899ABA-5EBE-44FF-9B6C-6357CB0DF8C2}" srcOrd="0" destOrd="0" presId="urn:microsoft.com/office/officeart/2005/8/layout/list1"/>
    <dgm:cxn modelId="{15DF6DD0-1479-4C79-A3C1-3A34EECB476A}" type="presParOf" srcId="{989FB871-B3E4-45BD-8E29-B772AD9DEEE6}" destId="{863322B7-0B54-444C-9127-5FABECC07307}" srcOrd="1" destOrd="0" presId="urn:microsoft.com/office/officeart/2005/8/layout/list1"/>
    <dgm:cxn modelId="{188C97E6-3DEC-41F2-ACC3-733CE39D396E}" type="presParOf" srcId="{89219E30-2EC0-4247-B755-D943F669251A}" destId="{625DD39A-E7F9-4C82-8D72-4EBD234973AB}" srcOrd="9" destOrd="0" presId="urn:microsoft.com/office/officeart/2005/8/layout/list1"/>
    <dgm:cxn modelId="{20731041-7C87-446B-AFD4-CBE69401A08B}" type="presParOf" srcId="{89219E30-2EC0-4247-B755-D943F669251A}" destId="{14A55C98-83FE-4227-AF61-EC2DFBFCCA36}" srcOrd="10" destOrd="0" presId="urn:microsoft.com/office/officeart/2005/8/layout/list1"/>
    <dgm:cxn modelId="{FFD5FD89-F924-4C40-B910-5999C74134C0}" type="presParOf" srcId="{89219E30-2EC0-4247-B755-D943F669251A}" destId="{D6E59D2F-9107-42AA-9D2D-1DB32FBCEC90}" srcOrd="11" destOrd="0" presId="urn:microsoft.com/office/officeart/2005/8/layout/list1"/>
    <dgm:cxn modelId="{B280CACA-4945-42AE-AA2D-C3772BDF853C}" type="presParOf" srcId="{89219E30-2EC0-4247-B755-D943F669251A}" destId="{F5737DA7-9B71-497F-895D-0620505E9DCB}" srcOrd="12" destOrd="0" presId="urn:microsoft.com/office/officeart/2005/8/layout/list1"/>
    <dgm:cxn modelId="{C38F6D14-0E63-4ECF-89BC-A780186385FB}" type="presParOf" srcId="{F5737DA7-9B71-497F-895D-0620505E9DCB}" destId="{217430CA-D7D5-4E1A-B4FD-360602730514}" srcOrd="0" destOrd="0" presId="urn:microsoft.com/office/officeart/2005/8/layout/list1"/>
    <dgm:cxn modelId="{D5044656-ADD0-4F18-BA2D-6F811EB0BD17}" type="presParOf" srcId="{F5737DA7-9B71-497F-895D-0620505E9DCB}" destId="{122DD7B7-4600-41B3-823E-722ED4310EB8}" srcOrd="1" destOrd="0" presId="urn:microsoft.com/office/officeart/2005/8/layout/list1"/>
    <dgm:cxn modelId="{1FED02C0-759F-4215-9C0E-59E33BAD27E2}" type="presParOf" srcId="{89219E30-2EC0-4247-B755-D943F669251A}" destId="{013B3847-89AA-4CAD-9EEB-C3EEA1E6C741}" srcOrd="13" destOrd="0" presId="urn:microsoft.com/office/officeart/2005/8/layout/list1"/>
    <dgm:cxn modelId="{B75CBD83-A14E-48A1-8EB7-9FC96D12556B}" type="presParOf" srcId="{89219E30-2EC0-4247-B755-D943F669251A}" destId="{9AB17475-5629-4CC2-BB4C-972FAF5CA70F}" srcOrd="14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63C99-BD7F-4679-88CE-289C4BD919F1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63C33D-EF78-46D0-8B4B-A82144E7F8D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gm:t>
    </dgm:pt>
    <dgm:pt modelId="{005F3EA5-523F-4214-BB07-9B6A88A15546}" type="parTrans" cxnId="{1D187E74-7965-4469-922F-B1838F6F7384}">
      <dgm:prSet/>
      <dgm:spPr/>
      <dgm:t>
        <a:bodyPr/>
        <a:lstStyle/>
        <a:p>
          <a:endParaRPr lang="en-US"/>
        </a:p>
      </dgm:t>
    </dgm:pt>
    <dgm:pt modelId="{853DF16C-86E5-43F2-9CE7-C2EB912638B1}" type="sibTrans" cxnId="{1D187E74-7965-4469-922F-B1838F6F7384}">
      <dgm:prSet/>
      <dgm:spPr/>
      <dgm:t>
        <a:bodyPr/>
        <a:lstStyle/>
        <a:p>
          <a:endParaRPr lang="en-US"/>
        </a:p>
      </dgm:t>
    </dgm:pt>
    <dgm:pt modelId="{063E9640-4163-4ED7-A738-F5CAE06B3D1B}">
      <dgm:prSet phldrT="[Text]"/>
      <dgm:spPr/>
      <dgm:t>
        <a:bodyPr/>
        <a:lstStyle/>
        <a:p>
          <a:r>
            <a:rPr lang="en-US" b="1" i="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dirty="0">
            <a:latin typeface="+mn-lt"/>
          </a:endParaRPr>
        </a:p>
      </dgm:t>
    </dgm:pt>
    <dgm:pt modelId="{D62A11B3-ABE9-4222-B480-688919CB1965}" type="parTrans" cxnId="{597C6ED0-183C-498E-B161-50D41EEA1D73}">
      <dgm:prSet/>
      <dgm:spPr/>
      <dgm:t>
        <a:bodyPr/>
        <a:lstStyle/>
        <a:p>
          <a:endParaRPr lang="en-US"/>
        </a:p>
      </dgm:t>
    </dgm:pt>
    <dgm:pt modelId="{255F0D96-0C70-486C-B6F7-9F3ADEF0D685}" type="sibTrans" cxnId="{597C6ED0-183C-498E-B161-50D41EEA1D73}">
      <dgm:prSet/>
      <dgm:spPr/>
      <dgm:t>
        <a:bodyPr/>
        <a:lstStyle/>
        <a:p>
          <a:endParaRPr lang="en-US"/>
        </a:p>
      </dgm:t>
    </dgm:pt>
    <dgm:pt modelId="{56F11974-488B-4509-819D-75EE44991B8D}">
      <dgm:prSet phldrT="[Text]"/>
      <dgm:spPr/>
      <dgm:t>
        <a:bodyPr/>
        <a:lstStyle/>
        <a:p>
          <a:r>
            <a:rPr lang="en-US" b="1" i="0" dirty="0" err="1"/>
            <a:t>Handpoint</a:t>
          </a:r>
          <a:r>
            <a:rPr lang="en-US" b="1" i="0" dirty="0"/>
            <a:t> </a:t>
          </a:r>
          <a:r>
            <a:rPr lang="en-US" b="1" i="0" dirty="0" err="1"/>
            <a:t>mPOS</a:t>
          </a:r>
          <a:r>
            <a:rPr lang="en-US" b="1" i="0" dirty="0"/>
            <a:t> app guides for both </a:t>
          </a:r>
          <a:r>
            <a:rPr lang="en-US" b="1" i="0" dirty="0">
              <a:hlinkClick xmlns:r="http://schemas.openxmlformats.org/officeDocument/2006/relationships" r:id="rId2"/>
            </a:rPr>
            <a:t>Android</a:t>
          </a:r>
          <a:r>
            <a:rPr lang="en-US" b="1" i="0" dirty="0"/>
            <a:t> and </a:t>
          </a:r>
          <a:r>
            <a:rPr lang="en-US" b="1" i="0" dirty="0">
              <a:hlinkClick xmlns:r="http://schemas.openxmlformats.org/officeDocument/2006/relationships" r:id="rId3"/>
            </a:rPr>
            <a:t>iOS</a:t>
          </a:r>
          <a:endParaRPr lang="en-US" dirty="0"/>
        </a:p>
      </dgm:t>
    </dgm:pt>
    <dgm:pt modelId="{61902881-590A-4156-8265-347F6FC96C87}" type="parTrans" cxnId="{E471F527-87F9-4459-911A-DBBBF307C684}">
      <dgm:prSet/>
      <dgm:spPr/>
      <dgm:t>
        <a:bodyPr/>
        <a:lstStyle/>
        <a:p>
          <a:endParaRPr lang="en-US"/>
        </a:p>
      </dgm:t>
    </dgm:pt>
    <dgm:pt modelId="{396BBECE-23F1-4526-9EEB-5B0A186A2DE5}" type="sibTrans" cxnId="{E471F527-87F9-4459-911A-DBBBF307C684}">
      <dgm:prSet/>
      <dgm:spPr/>
      <dgm:t>
        <a:bodyPr/>
        <a:lstStyle/>
        <a:p>
          <a:endParaRPr lang="en-US"/>
        </a:p>
      </dgm:t>
    </dgm:pt>
    <dgm:pt modelId="{973B6CF4-F1EA-46C1-9162-48610F97FF0E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4"/>
            </a:rPr>
            <a:t>Commonly asked questions</a:t>
          </a:r>
          <a:endParaRPr lang="en-US" dirty="0"/>
        </a:p>
      </dgm:t>
    </dgm:pt>
    <dgm:pt modelId="{0479D640-13D5-494C-B1C1-C1A409928FFA}" type="parTrans" cxnId="{9BB9877A-5C10-4408-8092-7A2EBA0AC83A}">
      <dgm:prSet/>
      <dgm:spPr/>
      <dgm:t>
        <a:bodyPr/>
        <a:lstStyle/>
        <a:p>
          <a:endParaRPr lang="en-US"/>
        </a:p>
      </dgm:t>
    </dgm:pt>
    <dgm:pt modelId="{1AAD4420-EA4E-462A-95BF-75CC0F4FCB76}" type="sibTrans" cxnId="{9BB9877A-5C10-4408-8092-7A2EBA0AC83A}">
      <dgm:prSet/>
      <dgm:spPr/>
      <dgm:t>
        <a:bodyPr/>
        <a:lstStyle/>
        <a:p>
          <a:endParaRPr lang="en-US"/>
        </a:p>
      </dgm:t>
    </dgm:pt>
    <dgm:pt modelId="{96480E6C-0660-4802-9187-00022DA429B7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5"/>
            </a:rPr>
            <a:t>Detailed error lists</a:t>
          </a:r>
          <a:endParaRPr lang="en-US" dirty="0"/>
        </a:p>
      </dgm:t>
    </dgm:pt>
    <dgm:pt modelId="{8FA572B0-2EF7-49C2-8FAE-210FE1014AFD}" type="parTrans" cxnId="{6BE48941-F757-4DC1-8194-324EB06245D8}">
      <dgm:prSet/>
      <dgm:spPr/>
      <dgm:t>
        <a:bodyPr/>
        <a:lstStyle/>
        <a:p>
          <a:endParaRPr lang="en-US"/>
        </a:p>
      </dgm:t>
    </dgm:pt>
    <dgm:pt modelId="{A5066335-FFFC-4E82-8A81-F10E9F76AFF1}" type="sibTrans" cxnId="{6BE48941-F757-4DC1-8194-324EB06245D8}">
      <dgm:prSet/>
      <dgm:spPr/>
      <dgm:t>
        <a:bodyPr/>
        <a:lstStyle/>
        <a:p>
          <a:endParaRPr lang="en-US"/>
        </a:p>
      </dgm:t>
    </dgm:pt>
    <dgm:pt modelId="{B03B730B-E370-45D2-B43D-FDC4137E15E6}" type="pres">
      <dgm:prSet presAssocID="{D3063C99-BD7F-4679-88CE-289C4BD91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28679B-BE65-4B16-8B22-3C82F648B7B0}" type="pres">
      <dgm:prSet presAssocID="{D3063C99-BD7F-4679-88CE-289C4BD919F1}" presName="matrix" presStyleCnt="0"/>
      <dgm:spPr/>
    </dgm:pt>
    <dgm:pt modelId="{BDC416BB-DD42-45D7-8B24-B0842156F38F}" type="pres">
      <dgm:prSet presAssocID="{D3063C99-BD7F-4679-88CE-289C4BD919F1}" presName="tile1" presStyleLbl="node1" presStyleIdx="0" presStyleCnt="4"/>
      <dgm:spPr/>
    </dgm:pt>
    <dgm:pt modelId="{07EECAAF-D957-4AAF-ACDB-79866EBC1C46}" type="pres">
      <dgm:prSet presAssocID="{D3063C99-BD7F-4679-88CE-289C4BD91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4909A8-C6B5-4436-B355-6C31BB9D74C2}" type="pres">
      <dgm:prSet presAssocID="{D3063C99-BD7F-4679-88CE-289C4BD919F1}" presName="tile2" presStyleLbl="node1" presStyleIdx="1" presStyleCnt="4"/>
      <dgm:spPr/>
    </dgm:pt>
    <dgm:pt modelId="{FB9A1D1E-20BA-4215-970E-B2C165ADD8AB}" type="pres">
      <dgm:prSet presAssocID="{D3063C99-BD7F-4679-88CE-289C4BD91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E08EAC-CAA8-43A9-96AA-8F70671A3114}" type="pres">
      <dgm:prSet presAssocID="{D3063C99-BD7F-4679-88CE-289C4BD919F1}" presName="tile3" presStyleLbl="node1" presStyleIdx="2" presStyleCnt="4"/>
      <dgm:spPr/>
    </dgm:pt>
    <dgm:pt modelId="{D9EDBE95-18C4-42A0-8AB1-E121A49AD604}" type="pres">
      <dgm:prSet presAssocID="{D3063C99-BD7F-4679-88CE-289C4BD91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601C427-8956-454C-9E1D-4EB61AF8F39D}" type="pres">
      <dgm:prSet presAssocID="{D3063C99-BD7F-4679-88CE-289C4BD919F1}" presName="tile4" presStyleLbl="node1" presStyleIdx="3" presStyleCnt="4"/>
      <dgm:spPr/>
    </dgm:pt>
    <dgm:pt modelId="{B73E7891-5D42-4C9B-B69D-BAECFDAE1402}" type="pres">
      <dgm:prSet presAssocID="{D3063C99-BD7F-4679-88CE-289C4BD91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171EE6-D2CB-4446-96BE-853A0F474CF1}" type="pres">
      <dgm:prSet presAssocID="{D3063C99-BD7F-4679-88CE-289C4BD91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57371AD-89A1-4821-913D-B83354B0EA28}" type="presOf" srcId="{D3063C99-BD7F-4679-88CE-289C4BD919F1}" destId="{B03B730B-E370-45D2-B43D-FDC4137E15E6}" srcOrd="0" destOrd="0" presId="urn:microsoft.com/office/officeart/2005/8/layout/matrix1"/>
    <dgm:cxn modelId="{7E0EAF1A-5A86-4382-B7F3-0C517A10CBAF}" type="presOf" srcId="{063E9640-4163-4ED7-A738-F5CAE06B3D1B}" destId="{BDC416BB-DD42-45D7-8B24-B0842156F38F}" srcOrd="0" destOrd="0" presId="urn:microsoft.com/office/officeart/2005/8/layout/matrix1"/>
    <dgm:cxn modelId="{8844A596-620D-4B26-A6B6-7292C356F0DA}" type="presOf" srcId="{063E9640-4163-4ED7-A738-F5CAE06B3D1B}" destId="{07EECAAF-D957-4AAF-ACDB-79866EBC1C46}" srcOrd="1" destOrd="0" presId="urn:microsoft.com/office/officeart/2005/8/layout/matrix1"/>
    <dgm:cxn modelId="{9BB9877A-5C10-4408-8092-7A2EBA0AC83A}" srcId="{EE63C33D-EF78-46D0-8B4B-A82144E7F8D3}" destId="{973B6CF4-F1EA-46C1-9162-48610F97FF0E}" srcOrd="2" destOrd="0" parTransId="{0479D640-13D5-494C-B1C1-C1A409928FFA}" sibTransId="{1AAD4420-EA4E-462A-95BF-75CC0F4FCB76}"/>
    <dgm:cxn modelId="{90A92B64-6358-494F-8E49-2A2A8941D45F}" type="presOf" srcId="{973B6CF4-F1EA-46C1-9162-48610F97FF0E}" destId="{2BE08EAC-CAA8-43A9-96AA-8F70671A3114}" srcOrd="0" destOrd="0" presId="urn:microsoft.com/office/officeart/2005/8/layout/matrix1"/>
    <dgm:cxn modelId="{0A001D2D-BDDF-4942-B385-1822A74C618F}" type="presOf" srcId="{96480E6C-0660-4802-9187-00022DA429B7}" destId="{B73E7891-5D42-4C9B-B69D-BAECFDAE1402}" srcOrd="1" destOrd="0" presId="urn:microsoft.com/office/officeart/2005/8/layout/matrix1"/>
    <dgm:cxn modelId="{41489FB4-62FE-4F4C-9BC7-F967390F7930}" type="presOf" srcId="{96480E6C-0660-4802-9187-00022DA429B7}" destId="{0601C427-8956-454C-9E1D-4EB61AF8F39D}" srcOrd="0" destOrd="0" presId="urn:microsoft.com/office/officeart/2005/8/layout/matrix1"/>
    <dgm:cxn modelId="{151DF554-2E35-45A9-B66F-064D4B85D6CF}" type="presOf" srcId="{EE63C33D-EF78-46D0-8B4B-A82144E7F8D3}" destId="{F0171EE6-D2CB-4446-96BE-853A0F474CF1}" srcOrd="0" destOrd="0" presId="urn:microsoft.com/office/officeart/2005/8/layout/matrix1"/>
    <dgm:cxn modelId="{A90D1596-3AB8-40C5-B4DD-3881657BA277}" type="presOf" srcId="{56F11974-488B-4509-819D-75EE44991B8D}" destId="{FB9A1D1E-20BA-4215-970E-B2C165ADD8AB}" srcOrd="1" destOrd="0" presId="urn:microsoft.com/office/officeart/2005/8/layout/matrix1"/>
    <dgm:cxn modelId="{1D187E74-7965-4469-922F-B1838F6F7384}" srcId="{D3063C99-BD7F-4679-88CE-289C4BD919F1}" destId="{EE63C33D-EF78-46D0-8B4B-A82144E7F8D3}" srcOrd="0" destOrd="0" parTransId="{005F3EA5-523F-4214-BB07-9B6A88A15546}" sibTransId="{853DF16C-86E5-43F2-9CE7-C2EB912638B1}"/>
    <dgm:cxn modelId="{597C6ED0-183C-498E-B161-50D41EEA1D73}" srcId="{EE63C33D-EF78-46D0-8B4B-A82144E7F8D3}" destId="{063E9640-4163-4ED7-A738-F5CAE06B3D1B}" srcOrd="0" destOrd="0" parTransId="{D62A11B3-ABE9-4222-B480-688919CB1965}" sibTransId="{255F0D96-0C70-486C-B6F7-9F3ADEF0D685}"/>
    <dgm:cxn modelId="{6BE48941-F757-4DC1-8194-324EB06245D8}" srcId="{EE63C33D-EF78-46D0-8B4B-A82144E7F8D3}" destId="{96480E6C-0660-4802-9187-00022DA429B7}" srcOrd="3" destOrd="0" parTransId="{8FA572B0-2EF7-49C2-8FAE-210FE1014AFD}" sibTransId="{A5066335-FFFC-4E82-8A81-F10E9F76AFF1}"/>
    <dgm:cxn modelId="{E471F527-87F9-4459-911A-DBBBF307C684}" srcId="{EE63C33D-EF78-46D0-8B4B-A82144E7F8D3}" destId="{56F11974-488B-4509-819D-75EE44991B8D}" srcOrd="1" destOrd="0" parTransId="{61902881-590A-4156-8265-347F6FC96C87}" sibTransId="{396BBECE-23F1-4526-9EEB-5B0A186A2DE5}"/>
    <dgm:cxn modelId="{F76C6F01-9226-46CC-87BB-106470CC071E}" type="presOf" srcId="{973B6CF4-F1EA-46C1-9162-48610F97FF0E}" destId="{D9EDBE95-18C4-42A0-8AB1-E121A49AD604}" srcOrd="1" destOrd="0" presId="urn:microsoft.com/office/officeart/2005/8/layout/matrix1"/>
    <dgm:cxn modelId="{C35BE214-A2C5-4BA1-9BAE-B4740F877320}" type="presOf" srcId="{56F11974-488B-4509-819D-75EE44991B8D}" destId="{104909A8-C6B5-4436-B355-6C31BB9D74C2}" srcOrd="0" destOrd="0" presId="urn:microsoft.com/office/officeart/2005/8/layout/matrix1"/>
    <dgm:cxn modelId="{E12F6A85-0F43-4721-9464-E1D69577BE01}" type="presParOf" srcId="{B03B730B-E370-45D2-B43D-FDC4137E15E6}" destId="{F628679B-BE65-4B16-8B22-3C82F648B7B0}" srcOrd="0" destOrd="0" presId="urn:microsoft.com/office/officeart/2005/8/layout/matrix1"/>
    <dgm:cxn modelId="{3866E407-54B1-46F4-9251-2661E9B505F5}" type="presParOf" srcId="{F628679B-BE65-4B16-8B22-3C82F648B7B0}" destId="{BDC416BB-DD42-45D7-8B24-B0842156F38F}" srcOrd="0" destOrd="0" presId="urn:microsoft.com/office/officeart/2005/8/layout/matrix1"/>
    <dgm:cxn modelId="{8A399193-E317-41AA-9DFD-2BD74B68C9C0}" type="presParOf" srcId="{F628679B-BE65-4B16-8B22-3C82F648B7B0}" destId="{07EECAAF-D957-4AAF-ACDB-79866EBC1C46}" srcOrd="1" destOrd="0" presId="urn:microsoft.com/office/officeart/2005/8/layout/matrix1"/>
    <dgm:cxn modelId="{07EF1B06-E721-4DE5-A53C-6DB903E76448}" type="presParOf" srcId="{F628679B-BE65-4B16-8B22-3C82F648B7B0}" destId="{104909A8-C6B5-4436-B355-6C31BB9D74C2}" srcOrd="2" destOrd="0" presId="urn:microsoft.com/office/officeart/2005/8/layout/matrix1"/>
    <dgm:cxn modelId="{95AB9EF2-11DB-4688-B7F9-EDDC332042D2}" type="presParOf" srcId="{F628679B-BE65-4B16-8B22-3C82F648B7B0}" destId="{FB9A1D1E-20BA-4215-970E-B2C165ADD8AB}" srcOrd="3" destOrd="0" presId="urn:microsoft.com/office/officeart/2005/8/layout/matrix1"/>
    <dgm:cxn modelId="{654C881B-C3AC-453B-9180-40A464C36383}" type="presParOf" srcId="{F628679B-BE65-4B16-8B22-3C82F648B7B0}" destId="{2BE08EAC-CAA8-43A9-96AA-8F70671A3114}" srcOrd="4" destOrd="0" presId="urn:microsoft.com/office/officeart/2005/8/layout/matrix1"/>
    <dgm:cxn modelId="{ABE000E2-599A-45B8-A7AD-FE3DDCECAC1C}" type="presParOf" srcId="{F628679B-BE65-4B16-8B22-3C82F648B7B0}" destId="{D9EDBE95-18C4-42A0-8AB1-E121A49AD604}" srcOrd="5" destOrd="0" presId="urn:microsoft.com/office/officeart/2005/8/layout/matrix1"/>
    <dgm:cxn modelId="{4192A387-2A7C-489D-9BB1-7AAA7E13C0B3}" type="presParOf" srcId="{F628679B-BE65-4B16-8B22-3C82F648B7B0}" destId="{0601C427-8956-454C-9E1D-4EB61AF8F39D}" srcOrd="6" destOrd="0" presId="urn:microsoft.com/office/officeart/2005/8/layout/matrix1"/>
    <dgm:cxn modelId="{10DF30FB-24E3-40A1-8464-D1529FF5A3DB}" type="presParOf" srcId="{F628679B-BE65-4B16-8B22-3C82F648B7B0}" destId="{B73E7891-5D42-4C9B-B69D-BAECFDAE1402}" srcOrd="7" destOrd="0" presId="urn:microsoft.com/office/officeart/2005/8/layout/matrix1"/>
    <dgm:cxn modelId="{AA98610D-8008-4AFE-8E59-E66E4D595CE3}" type="presParOf" srcId="{B03B730B-E370-45D2-B43D-FDC4137E15E6}" destId="{F0171EE6-D2CB-4446-96BE-853A0F474C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E2F421-2981-4990-9C04-23D205149C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EA319D-B31F-4A08-8647-D7EED850DFCC}">
      <dgm:prSet phldrT="[Text]"/>
      <dgm:spPr/>
      <dgm:t>
        <a:bodyPr/>
        <a:lstStyle/>
        <a:p>
          <a:r>
            <a:rPr lang="en-US" dirty="0">
              <a:latin typeface="+mn-lt"/>
            </a:rPr>
            <a:t>Restart the Phone</a:t>
          </a:r>
        </a:p>
      </dgm:t>
    </dgm:pt>
    <dgm:pt modelId="{993A07A1-0560-49DA-9B29-9DD4E4747036}" type="parTrans" cxnId="{07A13A37-0B88-4126-8C35-079FD1ABCC8A}">
      <dgm:prSet/>
      <dgm:spPr/>
      <dgm:t>
        <a:bodyPr/>
        <a:lstStyle/>
        <a:p>
          <a:endParaRPr lang="en-US"/>
        </a:p>
      </dgm:t>
    </dgm:pt>
    <dgm:pt modelId="{12A581BD-B66E-4133-92A0-AEEF97EFC003}" type="sibTrans" cxnId="{07A13A37-0B88-4126-8C35-079FD1ABCC8A}">
      <dgm:prSet/>
      <dgm:spPr/>
      <dgm:t>
        <a:bodyPr/>
        <a:lstStyle/>
        <a:p>
          <a:endParaRPr lang="en-US"/>
        </a:p>
      </dgm:t>
    </dgm:pt>
    <dgm:pt modelId="{BA5D3818-1B63-4961-9832-67834917B35B}">
      <dgm:prSet phldrT="[Text]"/>
      <dgm:spPr/>
      <dgm:t>
        <a:bodyPr/>
        <a:lstStyle/>
        <a:p>
          <a:r>
            <a:rPr lang="en-US" dirty="0">
              <a:latin typeface="+mn-lt"/>
            </a:rPr>
            <a:t>Disconnect and Re-connect the Bluetooth</a:t>
          </a:r>
        </a:p>
      </dgm:t>
    </dgm:pt>
    <dgm:pt modelId="{2AAD8A09-7B1F-41FD-8C0D-430C0D4B45BF}" type="parTrans" cxnId="{AB5EF1FF-5CD4-444C-AF99-F41DB91ADA06}">
      <dgm:prSet/>
      <dgm:spPr/>
      <dgm:t>
        <a:bodyPr/>
        <a:lstStyle/>
        <a:p>
          <a:endParaRPr lang="en-US"/>
        </a:p>
      </dgm:t>
    </dgm:pt>
    <dgm:pt modelId="{67959906-2CD9-4C36-BF9E-8FC9831CAE06}" type="sibTrans" cxnId="{AB5EF1FF-5CD4-444C-AF99-F41DB91ADA06}">
      <dgm:prSet/>
      <dgm:spPr/>
      <dgm:t>
        <a:bodyPr/>
        <a:lstStyle/>
        <a:p>
          <a:endParaRPr lang="en-US"/>
        </a:p>
      </dgm:t>
    </dgm:pt>
    <dgm:pt modelId="{E38A72D7-1301-4313-AC08-7B9DAFDC2F27}">
      <dgm:prSet phldrT="[Text]"/>
      <dgm:spPr/>
      <dgm:t>
        <a:bodyPr/>
        <a:lstStyle/>
        <a:p>
          <a:r>
            <a:rPr lang="en-US" dirty="0">
              <a:latin typeface="+mn-lt"/>
            </a:rPr>
            <a:t>Restart the network connection</a:t>
          </a:r>
        </a:p>
      </dgm:t>
    </dgm:pt>
    <dgm:pt modelId="{ECD2A9BE-85A6-4BFA-B7ED-B3CC04A30666}" type="parTrans" cxnId="{D9BCAFB1-CCDF-4FF8-90DB-C39336C12024}">
      <dgm:prSet/>
      <dgm:spPr/>
      <dgm:t>
        <a:bodyPr/>
        <a:lstStyle/>
        <a:p>
          <a:endParaRPr lang="en-US"/>
        </a:p>
      </dgm:t>
    </dgm:pt>
    <dgm:pt modelId="{C48CA8B9-B731-428D-96D8-2A69406E14CB}" type="sibTrans" cxnId="{D9BCAFB1-CCDF-4FF8-90DB-C39336C12024}">
      <dgm:prSet/>
      <dgm:spPr/>
      <dgm:t>
        <a:bodyPr/>
        <a:lstStyle/>
        <a:p>
          <a:endParaRPr lang="en-US"/>
        </a:p>
      </dgm:t>
    </dgm:pt>
    <dgm:pt modelId="{A436AF10-5325-4DCD-940A-168B22BCB656}">
      <dgm:prSet/>
      <dgm:spPr/>
      <dgm:t>
        <a:bodyPr/>
        <a:lstStyle/>
        <a:p>
          <a:r>
            <a:rPr lang="en-US" dirty="0">
              <a:latin typeface="+mn-lt"/>
            </a:rPr>
            <a:t>Restart the Card Reader</a:t>
          </a:r>
        </a:p>
      </dgm:t>
    </dgm:pt>
    <dgm:pt modelId="{99B97F10-7ACE-4444-A430-6BC3D214CAE5}" type="parTrans" cxnId="{A383E19F-C5EF-461B-B23F-428FC6E823F7}">
      <dgm:prSet/>
      <dgm:spPr/>
      <dgm:t>
        <a:bodyPr/>
        <a:lstStyle/>
        <a:p>
          <a:endParaRPr lang="en-US"/>
        </a:p>
      </dgm:t>
    </dgm:pt>
    <dgm:pt modelId="{67B733E0-4E5D-4966-94E3-2FCC07B417F7}" type="sibTrans" cxnId="{A383E19F-C5EF-461B-B23F-428FC6E823F7}">
      <dgm:prSet/>
      <dgm:spPr/>
      <dgm:t>
        <a:bodyPr/>
        <a:lstStyle/>
        <a:p>
          <a:endParaRPr lang="en-US"/>
        </a:p>
      </dgm:t>
    </dgm:pt>
    <dgm:pt modelId="{7A65B5F7-B590-4B13-BDF1-04D1C0BEE368}" type="pres">
      <dgm:prSet presAssocID="{7DE2F421-2981-4990-9C04-23D205149C87}" presName="Name0" presStyleCnt="0">
        <dgm:presLayoutVars>
          <dgm:chMax val="7"/>
          <dgm:chPref val="7"/>
          <dgm:dir/>
        </dgm:presLayoutVars>
      </dgm:prSet>
      <dgm:spPr/>
    </dgm:pt>
    <dgm:pt modelId="{7AD9402F-C3B4-4480-BD13-651549FA9BA0}" type="pres">
      <dgm:prSet presAssocID="{7DE2F421-2981-4990-9C04-23D205149C87}" presName="Name1" presStyleCnt="0"/>
      <dgm:spPr/>
    </dgm:pt>
    <dgm:pt modelId="{5386FF51-C130-47BD-8127-87CB3A90391F}" type="pres">
      <dgm:prSet presAssocID="{7DE2F421-2981-4990-9C04-23D205149C87}" presName="cycle" presStyleCnt="0"/>
      <dgm:spPr/>
    </dgm:pt>
    <dgm:pt modelId="{50EE993B-2CF2-4E53-9792-FFDBF9FDFF43}" type="pres">
      <dgm:prSet presAssocID="{7DE2F421-2981-4990-9C04-23D205149C87}" presName="srcNode" presStyleLbl="node1" presStyleIdx="0" presStyleCnt="4"/>
      <dgm:spPr/>
    </dgm:pt>
    <dgm:pt modelId="{5D428A30-FFDB-494A-9F8C-3532A8514027}" type="pres">
      <dgm:prSet presAssocID="{7DE2F421-2981-4990-9C04-23D205149C87}" presName="conn" presStyleLbl="parChTrans1D2" presStyleIdx="0" presStyleCnt="1"/>
      <dgm:spPr/>
    </dgm:pt>
    <dgm:pt modelId="{3592B8A4-1D11-4F09-BC41-D9DF135E9F99}" type="pres">
      <dgm:prSet presAssocID="{7DE2F421-2981-4990-9C04-23D205149C87}" presName="extraNode" presStyleLbl="node1" presStyleIdx="0" presStyleCnt="4"/>
      <dgm:spPr/>
    </dgm:pt>
    <dgm:pt modelId="{BB0D89E4-4CCE-4D59-BE0B-07CF83E6F99C}" type="pres">
      <dgm:prSet presAssocID="{7DE2F421-2981-4990-9C04-23D205149C87}" presName="dstNode" presStyleLbl="node1" presStyleIdx="0" presStyleCnt="4"/>
      <dgm:spPr/>
    </dgm:pt>
    <dgm:pt modelId="{B7780194-D089-4556-9C8A-526205A974AF}" type="pres">
      <dgm:prSet presAssocID="{ECEA319D-B31F-4A08-8647-D7EED850DFCC}" presName="text_1" presStyleLbl="node1" presStyleIdx="0" presStyleCnt="4">
        <dgm:presLayoutVars>
          <dgm:bulletEnabled val="1"/>
        </dgm:presLayoutVars>
      </dgm:prSet>
      <dgm:spPr/>
    </dgm:pt>
    <dgm:pt modelId="{F134AAC3-6922-4345-A260-05DB55171D2C}" type="pres">
      <dgm:prSet presAssocID="{ECEA319D-B31F-4A08-8647-D7EED850DFCC}" presName="accent_1" presStyleCnt="0"/>
      <dgm:spPr/>
    </dgm:pt>
    <dgm:pt modelId="{3F001055-A69A-47CC-870D-B70970D9EC92}" type="pres">
      <dgm:prSet presAssocID="{ECEA319D-B31F-4A08-8647-D7EED850DFCC}" presName="accentRepeatNode" presStyleLbl="solidFgAcc1" presStyleIdx="0" presStyleCnt="4"/>
      <dgm:spPr/>
    </dgm:pt>
    <dgm:pt modelId="{4CFB28C2-D18A-4FFB-AF14-CF855B78668D}" type="pres">
      <dgm:prSet presAssocID="{A436AF10-5325-4DCD-940A-168B22BCB656}" presName="text_2" presStyleLbl="node1" presStyleIdx="1" presStyleCnt="4">
        <dgm:presLayoutVars>
          <dgm:bulletEnabled val="1"/>
        </dgm:presLayoutVars>
      </dgm:prSet>
      <dgm:spPr/>
    </dgm:pt>
    <dgm:pt modelId="{9011A395-8B28-4F56-A4FC-E90903904928}" type="pres">
      <dgm:prSet presAssocID="{A436AF10-5325-4DCD-940A-168B22BCB656}" presName="accent_2" presStyleCnt="0"/>
      <dgm:spPr/>
    </dgm:pt>
    <dgm:pt modelId="{AD90E85A-3C52-432C-86AF-DFD56288425B}" type="pres">
      <dgm:prSet presAssocID="{A436AF10-5325-4DCD-940A-168B22BCB656}" presName="accentRepeatNode" presStyleLbl="solidFgAcc1" presStyleIdx="1" presStyleCnt="4"/>
      <dgm:spPr/>
    </dgm:pt>
    <dgm:pt modelId="{E743B803-E621-49D9-A52D-41530E896751}" type="pres">
      <dgm:prSet presAssocID="{BA5D3818-1B63-4961-9832-67834917B35B}" presName="text_3" presStyleLbl="node1" presStyleIdx="2" presStyleCnt="4">
        <dgm:presLayoutVars>
          <dgm:bulletEnabled val="1"/>
        </dgm:presLayoutVars>
      </dgm:prSet>
      <dgm:spPr/>
    </dgm:pt>
    <dgm:pt modelId="{14BA5664-7A68-4DD8-AA22-EA4FDBB5FB6F}" type="pres">
      <dgm:prSet presAssocID="{BA5D3818-1B63-4961-9832-67834917B35B}" presName="accent_3" presStyleCnt="0"/>
      <dgm:spPr/>
    </dgm:pt>
    <dgm:pt modelId="{3E86430C-EDAB-4EA2-A67D-339D9A63493A}" type="pres">
      <dgm:prSet presAssocID="{BA5D3818-1B63-4961-9832-67834917B35B}" presName="accentRepeatNode" presStyleLbl="solidFgAcc1" presStyleIdx="2" presStyleCnt="4"/>
      <dgm:spPr/>
    </dgm:pt>
    <dgm:pt modelId="{F3C0C708-E26E-455E-BEA4-A57119513EDD}" type="pres">
      <dgm:prSet presAssocID="{E38A72D7-1301-4313-AC08-7B9DAFDC2F27}" presName="text_4" presStyleLbl="node1" presStyleIdx="3" presStyleCnt="4">
        <dgm:presLayoutVars>
          <dgm:bulletEnabled val="1"/>
        </dgm:presLayoutVars>
      </dgm:prSet>
      <dgm:spPr/>
    </dgm:pt>
    <dgm:pt modelId="{CB8CABEE-5267-407B-9EFA-F75CAB6581AC}" type="pres">
      <dgm:prSet presAssocID="{E38A72D7-1301-4313-AC08-7B9DAFDC2F27}" presName="accent_4" presStyleCnt="0"/>
      <dgm:spPr/>
    </dgm:pt>
    <dgm:pt modelId="{BFDD610D-C55C-4335-B9C0-4839805C9A60}" type="pres">
      <dgm:prSet presAssocID="{E38A72D7-1301-4313-AC08-7B9DAFDC2F27}" presName="accentRepeatNode" presStyleLbl="solidFgAcc1" presStyleIdx="3" presStyleCnt="4"/>
      <dgm:spPr/>
    </dgm:pt>
  </dgm:ptLst>
  <dgm:cxnLst>
    <dgm:cxn modelId="{A383E19F-C5EF-461B-B23F-428FC6E823F7}" srcId="{7DE2F421-2981-4990-9C04-23D205149C87}" destId="{A436AF10-5325-4DCD-940A-168B22BCB656}" srcOrd="1" destOrd="0" parTransId="{99B97F10-7ACE-4444-A430-6BC3D214CAE5}" sibTransId="{67B733E0-4E5D-4966-94E3-2FCC07B417F7}"/>
    <dgm:cxn modelId="{D9BCAFB1-CCDF-4FF8-90DB-C39336C12024}" srcId="{7DE2F421-2981-4990-9C04-23D205149C87}" destId="{E38A72D7-1301-4313-AC08-7B9DAFDC2F27}" srcOrd="3" destOrd="0" parTransId="{ECD2A9BE-85A6-4BFA-B7ED-B3CC04A30666}" sibTransId="{C48CA8B9-B731-428D-96D8-2A69406E14CB}"/>
    <dgm:cxn modelId="{C8E3ED8A-74FC-4114-A361-A267D40F0169}" type="presOf" srcId="{12A581BD-B66E-4133-92A0-AEEF97EFC003}" destId="{5D428A30-FFDB-494A-9F8C-3532A8514027}" srcOrd="0" destOrd="0" presId="urn:microsoft.com/office/officeart/2008/layout/VerticalCurvedList"/>
    <dgm:cxn modelId="{07A13A37-0B88-4126-8C35-079FD1ABCC8A}" srcId="{7DE2F421-2981-4990-9C04-23D205149C87}" destId="{ECEA319D-B31F-4A08-8647-D7EED850DFCC}" srcOrd="0" destOrd="0" parTransId="{993A07A1-0560-49DA-9B29-9DD4E4747036}" sibTransId="{12A581BD-B66E-4133-92A0-AEEF97EFC003}"/>
    <dgm:cxn modelId="{BD198BD2-535B-4D47-BA0C-8AF3DEC75620}" type="presOf" srcId="{ECEA319D-B31F-4A08-8647-D7EED850DFCC}" destId="{B7780194-D089-4556-9C8A-526205A974AF}" srcOrd="0" destOrd="0" presId="urn:microsoft.com/office/officeart/2008/layout/VerticalCurvedList"/>
    <dgm:cxn modelId="{1CB3FB7B-BD10-4B5C-BF64-2AA3BC210DCC}" type="presOf" srcId="{E38A72D7-1301-4313-AC08-7B9DAFDC2F27}" destId="{F3C0C708-E26E-455E-BEA4-A57119513EDD}" srcOrd="0" destOrd="0" presId="urn:microsoft.com/office/officeart/2008/layout/VerticalCurvedList"/>
    <dgm:cxn modelId="{AB5EF1FF-5CD4-444C-AF99-F41DB91ADA06}" srcId="{7DE2F421-2981-4990-9C04-23D205149C87}" destId="{BA5D3818-1B63-4961-9832-67834917B35B}" srcOrd="2" destOrd="0" parTransId="{2AAD8A09-7B1F-41FD-8C0D-430C0D4B45BF}" sibTransId="{67959906-2CD9-4C36-BF9E-8FC9831CAE06}"/>
    <dgm:cxn modelId="{46C7BE01-DC06-4DA0-BCC2-5760DE456A4D}" type="presOf" srcId="{7DE2F421-2981-4990-9C04-23D205149C87}" destId="{7A65B5F7-B590-4B13-BDF1-04D1C0BEE368}" srcOrd="0" destOrd="0" presId="urn:microsoft.com/office/officeart/2008/layout/VerticalCurvedList"/>
    <dgm:cxn modelId="{8CA21FB0-8FC9-4C4B-9803-CF081DAA1943}" type="presOf" srcId="{BA5D3818-1B63-4961-9832-67834917B35B}" destId="{E743B803-E621-49D9-A52D-41530E896751}" srcOrd="0" destOrd="0" presId="urn:microsoft.com/office/officeart/2008/layout/VerticalCurvedList"/>
    <dgm:cxn modelId="{9C48A5F8-FF76-403A-855D-8B1171A593C2}" type="presOf" srcId="{A436AF10-5325-4DCD-940A-168B22BCB656}" destId="{4CFB28C2-D18A-4FFB-AF14-CF855B78668D}" srcOrd="0" destOrd="0" presId="urn:microsoft.com/office/officeart/2008/layout/VerticalCurvedList"/>
    <dgm:cxn modelId="{A770AA72-A232-493E-80DC-E9E9B5D359FE}" type="presParOf" srcId="{7A65B5F7-B590-4B13-BDF1-04D1C0BEE368}" destId="{7AD9402F-C3B4-4480-BD13-651549FA9BA0}" srcOrd="0" destOrd="0" presId="urn:microsoft.com/office/officeart/2008/layout/VerticalCurvedList"/>
    <dgm:cxn modelId="{0C277C1E-8D95-4D63-AB0F-A1DD4F89DE34}" type="presParOf" srcId="{7AD9402F-C3B4-4480-BD13-651549FA9BA0}" destId="{5386FF51-C130-47BD-8127-87CB3A90391F}" srcOrd="0" destOrd="0" presId="urn:microsoft.com/office/officeart/2008/layout/VerticalCurvedList"/>
    <dgm:cxn modelId="{A9957747-BD36-4B21-BF41-FFFD04D05DF1}" type="presParOf" srcId="{5386FF51-C130-47BD-8127-87CB3A90391F}" destId="{50EE993B-2CF2-4E53-9792-FFDBF9FDFF43}" srcOrd="0" destOrd="0" presId="urn:microsoft.com/office/officeart/2008/layout/VerticalCurvedList"/>
    <dgm:cxn modelId="{322B655E-6D7E-4B04-898A-0761FE66C523}" type="presParOf" srcId="{5386FF51-C130-47BD-8127-87CB3A90391F}" destId="{5D428A30-FFDB-494A-9F8C-3532A8514027}" srcOrd="1" destOrd="0" presId="urn:microsoft.com/office/officeart/2008/layout/VerticalCurvedList"/>
    <dgm:cxn modelId="{E1ECFA3A-D0C7-421F-83D5-D3D49E9241D5}" type="presParOf" srcId="{5386FF51-C130-47BD-8127-87CB3A90391F}" destId="{3592B8A4-1D11-4F09-BC41-D9DF135E9F99}" srcOrd="2" destOrd="0" presId="urn:microsoft.com/office/officeart/2008/layout/VerticalCurvedList"/>
    <dgm:cxn modelId="{9DF7EBD6-03B4-4C07-BB87-53608D57C70B}" type="presParOf" srcId="{5386FF51-C130-47BD-8127-87CB3A90391F}" destId="{BB0D89E4-4CCE-4D59-BE0B-07CF83E6F99C}" srcOrd="3" destOrd="0" presId="urn:microsoft.com/office/officeart/2008/layout/VerticalCurvedList"/>
    <dgm:cxn modelId="{BCC9965C-F8AE-46CA-985F-FDDB3AB465F7}" type="presParOf" srcId="{7AD9402F-C3B4-4480-BD13-651549FA9BA0}" destId="{B7780194-D089-4556-9C8A-526205A974AF}" srcOrd="1" destOrd="0" presId="urn:microsoft.com/office/officeart/2008/layout/VerticalCurvedList"/>
    <dgm:cxn modelId="{02D3CC50-9FD6-4681-B086-9D8F58BB0A6B}" type="presParOf" srcId="{7AD9402F-C3B4-4480-BD13-651549FA9BA0}" destId="{F134AAC3-6922-4345-A260-05DB55171D2C}" srcOrd="2" destOrd="0" presId="urn:microsoft.com/office/officeart/2008/layout/VerticalCurvedList"/>
    <dgm:cxn modelId="{73B33C7B-201B-435C-B46C-1FDB13247578}" type="presParOf" srcId="{F134AAC3-6922-4345-A260-05DB55171D2C}" destId="{3F001055-A69A-47CC-870D-B70970D9EC92}" srcOrd="0" destOrd="0" presId="urn:microsoft.com/office/officeart/2008/layout/VerticalCurvedList"/>
    <dgm:cxn modelId="{BC839A36-D0AC-41D1-8CAB-4B6FD7A9C468}" type="presParOf" srcId="{7AD9402F-C3B4-4480-BD13-651549FA9BA0}" destId="{4CFB28C2-D18A-4FFB-AF14-CF855B78668D}" srcOrd="3" destOrd="0" presId="urn:microsoft.com/office/officeart/2008/layout/VerticalCurvedList"/>
    <dgm:cxn modelId="{F16E7633-4FD4-42DB-BD1D-4471B3793326}" type="presParOf" srcId="{7AD9402F-C3B4-4480-BD13-651549FA9BA0}" destId="{9011A395-8B28-4F56-A4FC-E90903904928}" srcOrd="4" destOrd="0" presId="urn:microsoft.com/office/officeart/2008/layout/VerticalCurvedList"/>
    <dgm:cxn modelId="{D39804BD-A47C-44AF-93AF-D0ACD08C012E}" type="presParOf" srcId="{9011A395-8B28-4F56-A4FC-E90903904928}" destId="{AD90E85A-3C52-432C-86AF-DFD56288425B}" srcOrd="0" destOrd="0" presId="urn:microsoft.com/office/officeart/2008/layout/VerticalCurvedList"/>
    <dgm:cxn modelId="{D1618269-E5B1-4C76-AC58-DBB02F77F1C6}" type="presParOf" srcId="{7AD9402F-C3B4-4480-BD13-651549FA9BA0}" destId="{E743B803-E621-49D9-A52D-41530E896751}" srcOrd="5" destOrd="0" presId="urn:microsoft.com/office/officeart/2008/layout/VerticalCurvedList"/>
    <dgm:cxn modelId="{BC3BB7CB-A227-4103-84FD-5AE1D67D96C5}" type="presParOf" srcId="{7AD9402F-C3B4-4480-BD13-651549FA9BA0}" destId="{14BA5664-7A68-4DD8-AA22-EA4FDBB5FB6F}" srcOrd="6" destOrd="0" presId="urn:microsoft.com/office/officeart/2008/layout/VerticalCurvedList"/>
    <dgm:cxn modelId="{031F13F7-42AC-48AB-A393-F0ACE75B1B3C}" type="presParOf" srcId="{14BA5664-7A68-4DD8-AA22-EA4FDBB5FB6F}" destId="{3E86430C-EDAB-4EA2-A67D-339D9A63493A}" srcOrd="0" destOrd="0" presId="urn:microsoft.com/office/officeart/2008/layout/VerticalCurvedList"/>
    <dgm:cxn modelId="{437360C3-6E80-461F-AA85-26F1A65008CD}" type="presParOf" srcId="{7AD9402F-C3B4-4480-BD13-651549FA9BA0}" destId="{F3C0C708-E26E-455E-BEA4-A57119513EDD}" srcOrd="7" destOrd="0" presId="urn:microsoft.com/office/officeart/2008/layout/VerticalCurvedList"/>
    <dgm:cxn modelId="{806046F4-2EDD-4033-9BDF-904DF3EF131A}" type="presParOf" srcId="{7AD9402F-C3B4-4480-BD13-651549FA9BA0}" destId="{CB8CABEE-5267-407B-9EFA-F75CAB6581AC}" srcOrd="8" destOrd="0" presId="urn:microsoft.com/office/officeart/2008/layout/VerticalCurvedList"/>
    <dgm:cxn modelId="{3688DCBB-D4C3-4A4D-86EB-F900AF995BBA}" type="presParOf" srcId="{CB8CABEE-5267-407B-9EFA-F75CAB6581AC}" destId="{BFDD610D-C55C-4335-B9C0-4839805C9A60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9E80-6867-4387-9FD4-C27D5254B75E}">
      <dsp:nvSpPr>
        <dsp:cNvPr id="0" name=""/>
        <dsp:cNvSpPr/>
      </dsp:nvSpPr>
      <dsp:spPr>
        <a:xfrm>
          <a:off x="184284" y="1762"/>
          <a:ext cx="720000" cy="1025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effectLst/>
            <a:latin typeface="Arial Rounded MT Bold" panose="020F0704030504030204" pitchFamily="34" charset="0"/>
          </a:endParaRPr>
        </a:p>
      </dsp:txBody>
      <dsp:txXfrm>
        <a:off x="184284" y="1762"/>
        <a:ext cx="720000" cy="1025886"/>
      </dsp:txXfrm>
    </dsp:sp>
    <dsp:sp modelId="{F2DEA76F-884D-45C6-AE73-E1D03AC16459}">
      <dsp:nvSpPr>
        <dsp:cNvPr id="0" name=""/>
        <dsp:cNvSpPr/>
      </dsp:nvSpPr>
      <dsp:spPr>
        <a:xfrm>
          <a:off x="184284" y="1078942"/>
          <a:ext cx="720000" cy="1025886"/>
        </a:xfrm>
        <a:prstGeom prst="rect">
          <a:avLst/>
        </a:prstGeom>
        <a:solidFill>
          <a:schemeClr val="accent5">
            <a:hueOff val="-1311062"/>
            <a:satOff val="7962"/>
            <a:lumOff val="294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1078942"/>
        <a:ext cx="720000" cy="1025886"/>
      </dsp:txXfrm>
    </dsp:sp>
    <dsp:sp modelId="{61C5AA3A-3B02-4434-BF2C-099237219714}">
      <dsp:nvSpPr>
        <dsp:cNvPr id="0" name=""/>
        <dsp:cNvSpPr/>
      </dsp:nvSpPr>
      <dsp:spPr>
        <a:xfrm>
          <a:off x="184284" y="2156123"/>
          <a:ext cx="720000" cy="1025886"/>
        </a:xfrm>
        <a:prstGeom prst="rect">
          <a:avLst/>
        </a:prstGeom>
        <a:solidFill>
          <a:schemeClr val="accent5">
            <a:hueOff val="-2622124"/>
            <a:satOff val="15924"/>
            <a:lumOff val="588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2156123"/>
        <a:ext cx="720000" cy="1025886"/>
      </dsp:txXfrm>
    </dsp:sp>
    <dsp:sp modelId="{1ED90692-0377-42F7-8F17-3F9FDDA7E1DA}">
      <dsp:nvSpPr>
        <dsp:cNvPr id="0" name=""/>
        <dsp:cNvSpPr/>
      </dsp:nvSpPr>
      <dsp:spPr>
        <a:xfrm>
          <a:off x="184284" y="3233304"/>
          <a:ext cx="720000" cy="1025886"/>
        </a:xfrm>
        <a:prstGeom prst="rect">
          <a:avLst/>
        </a:prstGeom>
        <a:solidFill>
          <a:schemeClr val="accent5">
            <a:hueOff val="-3933186"/>
            <a:satOff val="23887"/>
            <a:lumOff val="882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3233304"/>
        <a:ext cx="720000" cy="1025886"/>
      </dsp:txXfrm>
    </dsp:sp>
    <dsp:sp modelId="{3E4933E3-0AAB-4C95-BAB3-687C8CE6B225}">
      <dsp:nvSpPr>
        <dsp:cNvPr id="0" name=""/>
        <dsp:cNvSpPr/>
      </dsp:nvSpPr>
      <dsp:spPr>
        <a:xfrm>
          <a:off x="184284" y="4310485"/>
          <a:ext cx="720000" cy="1025886"/>
        </a:xfrm>
        <a:prstGeom prst="rect">
          <a:avLst/>
        </a:prstGeom>
        <a:solidFill>
          <a:schemeClr val="accent5">
            <a:hueOff val="-5244248"/>
            <a:satOff val="31849"/>
            <a:lumOff val="1176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4310485"/>
        <a:ext cx="720000" cy="1025886"/>
      </dsp:txXfrm>
    </dsp:sp>
    <dsp:sp modelId="{588FBD7E-E94F-4F18-A3D6-B2319A5E183A}">
      <dsp:nvSpPr>
        <dsp:cNvPr id="0" name=""/>
        <dsp:cNvSpPr/>
      </dsp:nvSpPr>
      <dsp:spPr>
        <a:xfrm>
          <a:off x="184284" y="5387666"/>
          <a:ext cx="720000" cy="1025886"/>
        </a:xfrm>
        <a:prstGeom prst="rect">
          <a:avLst/>
        </a:prstGeom>
        <a:solidFill>
          <a:schemeClr val="accent5">
            <a:hueOff val="-6555310"/>
            <a:satOff val="39811"/>
            <a:lumOff val="1470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5387666"/>
        <a:ext cx="720000" cy="102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10D9-D58F-486E-82E1-B356EA8CDD0F}">
      <dsp:nvSpPr>
        <dsp:cNvPr id="0" name=""/>
        <dsp:cNvSpPr/>
      </dsp:nvSpPr>
      <dsp:spPr>
        <a:xfrm>
          <a:off x="0" y="34875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0" kern="1200" dirty="0">
              <a:latin typeface="+mn-lt"/>
            </a:rPr>
            <a:t>Setup and basic knowledge</a:t>
          </a:r>
        </a:p>
      </dsp:txBody>
      <dsp:txXfrm>
        <a:off x="0" y="348759"/>
        <a:ext cx="5053351" cy="779625"/>
      </dsp:txXfrm>
    </dsp:sp>
    <dsp:sp modelId="{1F57093F-8A27-4087-A474-5F7D0CAC4159}">
      <dsp:nvSpPr>
        <dsp:cNvPr id="0" name=""/>
        <dsp:cNvSpPr/>
      </dsp:nvSpPr>
      <dsp:spPr>
        <a:xfrm>
          <a:off x="281241" y="8307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Getting Merchants Started</a:t>
          </a:r>
        </a:p>
      </dsp:txBody>
      <dsp:txXfrm>
        <a:off x="307180" y="109018"/>
        <a:ext cx="3485467" cy="479482"/>
      </dsp:txXfrm>
    </dsp:sp>
    <dsp:sp modelId="{F2A8E67D-72B1-49DE-86D4-AA4130C617F1}">
      <dsp:nvSpPr>
        <dsp:cNvPr id="0" name=""/>
        <dsp:cNvSpPr/>
      </dsp:nvSpPr>
      <dsp:spPr>
        <a:xfrm>
          <a:off x="0" y="149126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-2185103"/>
              <a:satOff val="13270"/>
              <a:lumOff val="4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First line of defense</a:t>
          </a:r>
        </a:p>
      </dsp:txBody>
      <dsp:txXfrm>
        <a:off x="0" y="1491264"/>
        <a:ext cx="5053351" cy="779625"/>
      </dsp:txXfrm>
    </dsp:sp>
    <dsp:sp modelId="{ED41D974-7D2F-45C0-AF09-D686A993FAE8}">
      <dsp:nvSpPr>
        <dsp:cNvPr id="0" name=""/>
        <dsp:cNvSpPr/>
      </dsp:nvSpPr>
      <dsp:spPr>
        <a:xfrm>
          <a:off x="252667" y="122558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-2185103"/>
                <a:satOff val="13270"/>
                <a:lumOff val="490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-2185103"/>
                <a:satOff val="13270"/>
                <a:lumOff val="490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-2185103"/>
                <a:satOff val="13270"/>
                <a:lumOff val="490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Quick Fixes</a:t>
          </a:r>
        </a:p>
      </dsp:txBody>
      <dsp:txXfrm>
        <a:off x="278606" y="1251523"/>
        <a:ext cx="3485467" cy="479482"/>
      </dsp:txXfrm>
    </dsp:sp>
    <dsp:sp modelId="{14A55C98-83FE-4227-AF61-EC2DFBFCCA36}">
      <dsp:nvSpPr>
        <dsp:cNvPr id="0" name=""/>
        <dsp:cNvSpPr/>
      </dsp:nvSpPr>
      <dsp:spPr>
        <a:xfrm>
          <a:off x="0" y="263376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-4370207"/>
              <a:satOff val="26541"/>
              <a:lumOff val="9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Situational errors and FAQs</a:t>
          </a:r>
        </a:p>
      </dsp:txBody>
      <dsp:txXfrm>
        <a:off x="0" y="2633769"/>
        <a:ext cx="5053351" cy="779625"/>
      </dsp:txXfrm>
    </dsp:sp>
    <dsp:sp modelId="{863322B7-0B54-444C-9127-5FABECC07307}">
      <dsp:nvSpPr>
        <dsp:cNvPr id="0" name=""/>
        <dsp:cNvSpPr/>
      </dsp:nvSpPr>
      <dsp:spPr>
        <a:xfrm>
          <a:off x="252667" y="236808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-4370207"/>
                <a:satOff val="26541"/>
                <a:lumOff val="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-4370207"/>
                <a:satOff val="26541"/>
                <a:lumOff val="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-4370207"/>
                <a:satOff val="26541"/>
                <a:lumOff val="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Context-Based Issues</a:t>
          </a:r>
        </a:p>
      </dsp:txBody>
      <dsp:txXfrm>
        <a:off x="278606" y="2394028"/>
        <a:ext cx="3485467" cy="479482"/>
      </dsp:txXfrm>
    </dsp:sp>
    <dsp:sp modelId="{9AB17475-5629-4CC2-BB4C-972FAF5CA70F}">
      <dsp:nvSpPr>
        <dsp:cNvPr id="0" name=""/>
        <dsp:cNvSpPr/>
      </dsp:nvSpPr>
      <dsp:spPr>
        <a:xfrm>
          <a:off x="0" y="377627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-6555310"/>
              <a:satOff val="39811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+mn-lt"/>
            </a:rPr>
            <a:t>Handpoint</a:t>
          </a:r>
          <a:r>
            <a:rPr lang="en-US" sz="2000" kern="1200" dirty="0">
              <a:latin typeface="+mn-lt"/>
            </a:rPr>
            <a:t> assistance</a:t>
          </a:r>
        </a:p>
      </dsp:txBody>
      <dsp:txXfrm>
        <a:off x="0" y="3776274"/>
        <a:ext cx="5053351" cy="779625"/>
      </dsp:txXfrm>
    </dsp:sp>
    <dsp:sp modelId="{122DD7B7-4600-41B3-823E-722ED4310EB8}">
      <dsp:nvSpPr>
        <dsp:cNvPr id="0" name=""/>
        <dsp:cNvSpPr/>
      </dsp:nvSpPr>
      <dsp:spPr>
        <a:xfrm>
          <a:off x="252667" y="351059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-6555310"/>
                <a:satOff val="39811"/>
                <a:lumOff val="1470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-6555310"/>
                <a:satOff val="39811"/>
                <a:lumOff val="1470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-6555310"/>
                <a:satOff val="39811"/>
                <a:lumOff val="1470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In-Depth Support</a:t>
          </a:r>
        </a:p>
      </dsp:txBody>
      <dsp:txXfrm>
        <a:off x="278606" y="3536533"/>
        <a:ext cx="34854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416BB-DD42-45D7-8B24-B0842156F38F}">
      <dsp:nvSpPr>
        <dsp:cNvPr id="0" name=""/>
        <dsp:cNvSpPr/>
      </dsp:nvSpPr>
      <dsp:spPr>
        <a:xfrm rot="16200000">
          <a:off x="501206" y="-501206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sz="2500" kern="1200" dirty="0">
            <a:latin typeface="+mn-lt"/>
          </a:endParaRPr>
        </a:p>
      </dsp:txBody>
      <dsp:txXfrm rot="5400000">
        <a:off x="-1" y="1"/>
        <a:ext cx="2985729" cy="1487487"/>
      </dsp:txXfrm>
    </dsp:sp>
    <dsp:sp modelId="{104909A8-C6B5-4436-B355-6C31BB9D74C2}">
      <dsp:nvSpPr>
        <dsp:cNvPr id="0" name=""/>
        <dsp:cNvSpPr/>
      </dsp:nvSpPr>
      <dsp:spPr>
        <a:xfrm>
          <a:off x="2985729" y="0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 err="1"/>
            <a:t>Handpoint</a:t>
          </a:r>
          <a:r>
            <a:rPr lang="en-US" sz="2500" b="1" i="0" kern="1200" dirty="0"/>
            <a:t> </a:t>
          </a:r>
          <a:r>
            <a:rPr lang="en-US" sz="2500" b="1" i="0" kern="1200" dirty="0" err="1"/>
            <a:t>mPOS</a:t>
          </a:r>
          <a:r>
            <a:rPr lang="en-US" sz="2500" b="1" i="0" kern="1200" dirty="0"/>
            <a:t> app guides for both </a:t>
          </a:r>
          <a:r>
            <a:rPr lang="en-US" sz="2500" b="1" i="0" kern="1200" dirty="0">
              <a:hlinkClick xmlns:r="http://schemas.openxmlformats.org/officeDocument/2006/relationships" r:id="rId2"/>
            </a:rPr>
            <a:t>Android</a:t>
          </a:r>
          <a:r>
            <a:rPr lang="en-US" sz="2500" b="1" i="0" kern="1200" dirty="0"/>
            <a:t> and </a:t>
          </a:r>
          <a:r>
            <a:rPr lang="en-US" sz="2500" b="1" i="0" kern="1200" dirty="0">
              <a:hlinkClick xmlns:r="http://schemas.openxmlformats.org/officeDocument/2006/relationships" r:id="rId3"/>
            </a:rPr>
            <a:t>iOS</a:t>
          </a:r>
          <a:endParaRPr lang="en-US" sz="2500" kern="1200" dirty="0"/>
        </a:p>
      </dsp:txBody>
      <dsp:txXfrm>
        <a:off x="2985729" y="0"/>
        <a:ext cx="2985729" cy="1487487"/>
      </dsp:txXfrm>
    </dsp:sp>
    <dsp:sp modelId="{2BE08EAC-CAA8-43A9-96AA-8F70671A3114}">
      <dsp:nvSpPr>
        <dsp:cNvPr id="0" name=""/>
        <dsp:cNvSpPr/>
      </dsp:nvSpPr>
      <dsp:spPr>
        <a:xfrm rot="10800000">
          <a:off x="0" y="1983316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4"/>
            </a:rPr>
            <a:t>Commonly asked questions</a:t>
          </a:r>
          <a:endParaRPr lang="en-US" sz="2500" kern="1200" dirty="0"/>
        </a:p>
      </dsp:txBody>
      <dsp:txXfrm rot="10800000">
        <a:off x="0" y="2479145"/>
        <a:ext cx="2985729" cy="1487487"/>
      </dsp:txXfrm>
    </dsp:sp>
    <dsp:sp modelId="{0601C427-8956-454C-9E1D-4EB61AF8F39D}">
      <dsp:nvSpPr>
        <dsp:cNvPr id="0" name=""/>
        <dsp:cNvSpPr/>
      </dsp:nvSpPr>
      <dsp:spPr>
        <a:xfrm rot="5400000">
          <a:off x="3486935" y="1482110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5"/>
            </a:rPr>
            <a:t>Detailed error lists</a:t>
          </a:r>
          <a:endParaRPr lang="en-US" sz="2500" kern="1200" dirty="0"/>
        </a:p>
      </dsp:txBody>
      <dsp:txXfrm rot="-5400000">
        <a:off x="2985728" y="2479145"/>
        <a:ext cx="2985729" cy="1487487"/>
      </dsp:txXfrm>
    </dsp:sp>
    <dsp:sp modelId="{F0171EE6-D2CB-4446-96BE-853A0F474CF1}">
      <dsp:nvSpPr>
        <dsp:cNvPr id="0" name=""/>
        <dsp:cNvSpPr/>
      </dsp:nvSpPr>
      <dsp:spPr>
        <a:xfrm>
          <a:off x="2090010" y="1487487"/>
          <a:ext cx="1791437" cy="991658"/>
        </a:xfrm>
        <a:prstGeom prst="roundRect">
          <a:avLst/>
        </a:prstGeom>
        <a:solidFill>
          <a:schemeClr val="accent4">
            <a:lumMod val="7500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sp:txBody>
      <dsp:txXfrm>
        <a:off x="2138419" y="1535896"/>
        <a:ext cx="1694619" cy="8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28A30-FFDB-494A-9F8C-3532A8514027}">
      <dsp:nvSpPr>
        <dsp:cNvPr id="0" name=""/>
        <dsp:cNvSpPr/>
      </dsp:nvSpPr>
      <dsp:spPr>
        <a:xfrm>
          <a:off x="-5252506" y="-804467"/>
          <a:ext cx="6254675" cy="6254675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80194-D089-4556-9C8A-526205A974AF}">
      <dsp:nvSpPr>
        <dsp:cNvPr id="0" name=""/>
        <dsp:cNvSpPr/>
      </dsp:nvSpPr>
      <dsp:spPr>
        <a:xfrm>
          <a:off x="524705" y="357164"/>
          <a:ext cx="5428264" cy="7147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Phone</a:t>
          </a:r>
        </a:p>
      </dsp:txBody>
      <dsp:txXfrm>
        <a:off x="524705" y="357164"/>
        <a:ext cx="5428264" cy="714700"/>
      </dsp:txXfrm>
    </dsp:sp>
    <dsp:sp modelId="{3F001055-A69A-47CC-870D-B70970D9EC92}">
      <dsp:nvSpPr>
        <dsp:cNvPr id="0" name=""/>
        <dsp:cNvSpPr/>
      </dsp:nvSpPr>
      <dsp:spPr>
        <a:xfrm>
          <a:off x="78017" y="267826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B28C2-D18A-4FFB-AF14-CF855B78668D}">
      <dsp:nvSpPr>
        <dsp:cNvPr id="0" name=""/>
        <dsp:cNvSpPr/>
      </dsp:nvSpPr>
      <dsp:spPr>
        <a:xfrm>
          <a:off x="934459" y="1429401"/>
          <a:ext cx="5018509" cy="714700"/>
        </a:xfrm>
        <a:prstGeom prst="rect">
          <a:avLst/>
        </a:prstGeom>
        <a:solidFill>
          <a:schemeClr val="accent5">
            <a:hueOff val="-2185103"/>
            <a:satOff val="13270"/>
            <a:lumOff val="490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Card Reader</a:t>
          </a:r>
        </a:p>
      </dsp:txBody>
      <dsp:txXfrm>
        <a:off x="934459" y="1429401"/>
        <a:ext cx="5018509" cy="714700"/>
      </dsp:txXfrm>
    </dsp:sp>
    <dsp:sp modelId="{AD90E85A-3C52-432C-86AF-DFD56288425B}">
      <dsp:nvSpPr>
        <dsp:cNvPr id="0" name=""/>
        <dsp:cNvSpPr/>
      </dsp:nvSpPr>
      <dsp:spPr>
        <a:xfrm>
          <a:off x="487771" y="1340063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2185103"/>
              <a:satOff val="13270"/>
              <a:lumOff val="4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3B803-E621-49D9-A52D-41530E896751}">
      <dsp:nvSpPr>
        <dsp:cNvPr id="0" name=""/>
        <dsp:cNvSpPr/>
      </dsp:nvSpPr>
      <dsp:spPr>
        <a:xfrm>
          <a:off x="934459" y="2501638"/>
          <a:ext cx="5018509" cy="714700"/>
        </a:xfrm>
        <a:prstGeom prst="rect">
          <a:avLst/>
        </a:prstGeom>
        <a:solidFill>
          <a:schemeClr val="accent5">
            <a:hueOff val="-4370207"/>
            <a:satOff val="26541"/>
            <a:lumOff val="980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Disconnect and Re-connect the Bluetooth</a:t>
          </a:r>
        </a:p>
      </dsp:txBody>
      <dsp:txXfrm>
        <a:off x="934459" y="2501638"/>
        <a:ext cx="5018509" cy="714700"/>
      </dsp:txXfrm>
    </dsp:sp>
    <dsp:sp modelId="{3E86430C-EDAB-4EA2-A67D-339D9A63493A}">
      <dsp:nvSpPr>
        <dsp:cNvPr id="0" name=""/>
        <dsp:cNvSpPr/>
      </dsp:nvSpPr>
      <dsp:spPr>
        <a:xfrm>
          <a:off x="487771" y="2412301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4370207"/>
              <a:satOff val="26541"/>
              <a:lumOff val="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C708-E26E-455E-BEA4-A57119513EDD}">
      <dsp:nvSpPr>
        <dsp:cNvPr id="0" name=""/>
        <dsp:cNvSpPr/>
      </dsp:nvSpPr>
      <dsp:spPr>
        <a:xfrm>
          <a:off x="524705" y="3573875"/>
          <a:ext cx="5428264" cy="714700"/>
        </a:xfrm>
        <a:prstGeom prst="rect">
          <a:avLst/>
        </a:prstGeom>
        <a:solidFill>
          <a:schemeClr val="accent5">
            <a:hueOff val="-6555310"/>
            <a:satOff val="39811"/>
            <a:lumOff val="1470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network connection</a:t>
          </a:r>
        </a:p>
      </dsp:txBody>
      <dsp:txXfrm>
        <a:off x="524705" y="3573875"/>
        <a:ext cx="5428264" cy="714700"/>
      </dsp:txXfrm>
    </dsp:sp>
    <dsp:sp modelId="{BFDD610D-C55C-4335-B9C0-4839805C9A60}">
      <dsp:nvSpPr>
        <dsp:cNvPr id="0" name=""/>
        <dsp:cNvSpPr/>
      </dsp:nvSpPr>
      <dsp:spPr>
        <a:xfrm>
          <a:off x="78017" y="3484538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6555310"/>
              <a:satOff val="39811"/>
              <a:lumOff val="1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B60B-CD02-48EB-A157-0C869F918FA3}" type="datetimeFigureOut">
              <a:rPr lang="en-US" smtClean="0"/>
              <a:t>07/06/2016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B42B-746B-41F7-A93E-C8934CC0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1AFFE2-9EE3-483B-954A-394E4893C45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239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525C-257F-40EB-A4C6-25258AFECDD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ABD-FDC8-4975-B9B5-E693778E57B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6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753-14E1-4A5D-B442-2CFE7FFCFBB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9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BE793-CE34-4361-AB54-34D3AC1AC5DF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8931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67F8-9114-45D8-B468-67C35257B40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0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894-1090-47F4-8EE0-F880B5B0A66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9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D1CA-D421-4A46-81C8-0CFE94222A2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8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6A46-166D-4C8B-B849-34B3A2FFAC0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3C811-3C20-4FA1-A37F-7CEE3D1F8B2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559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32AB6-B6D7-49AD-A653-4DC015EF13F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669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1001A-D7C3-4764-BD78-8F98D11CB769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672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Resetting+the+Flash+Memor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%20the%20performance%20of%20your%20HiLite.pdf?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Contacting+Support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Handpoint+Suppor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HiLitePerformance.pdf?api=v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Effective First-Level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685800"/>
            <a:ext cx="9629191" cy="788437"/>
          </a:xfrm>
        </p:spPr>
        <p:txBody>
          <a:bodyPr>
            <a:normAutofit/>
          </a:bodyPr>
          <a:lstStyle/>
          <a:p>
            <a:r>
              <a:rPr lang="en-US" dirty="0"/>
              <a:t>Device Pairing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1294099"/>
            <a:ext cx="9402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lvl="1" fontAlgn="base"/>
            <a:r>
              <a:rPr lang="en-US" sz="2000" dirty="0"/>
              <a:t>Pairing should be easy with the </a:t>
            </a:r>
            <a:r>
              <a:rPr lang="en-US" sz="2000" dirty="0" err="1"/>
              <a:t>HiLite</a:t>
            </a:r>
            <a:r>
              <a:rPr lang="en-US" sz="2000" dirty="0"/>
              <a:t>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 It might seem obvious, but first make sure that Bluetooth is enabled.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You can connect through the </a:t>
            </a:r>
            <a:r>
              <a:rPr lang="en-US" sz="2000" dirty="0" err="1"/>
              <a:t>Handpoint</a:t>
            </a:r>
            <a:r>
              <a:rPr lang="en-US" sz="2000" dirty="0"/>
              <a:t> App or through the device’s settings</a:t>
            </a:r>
          </a:p>
          <a:p>
            <a:pPr marL="800100" lvl="1" indent="-342900" fontAlgn="base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Oval Callout 2"/>
          <p:cNvSpPr/>
          <p:nvPr/>
        </p:nvSpPr>
        <p:spPr>
          <a:xfrm>
            <a:off x="1888761" y="2898695"/>
            <a:ext cx="2923082" cy="216366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147" y="4169804"/>
            <a:ext cx="512663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1" fontAlgn="base"/>
            <a:r>
              <a:rPr lang="en-US" sz="2200" dirty="0">
                <a:solidFill>
                  <a:schemeClr val="tx2"/>
                </a:solidFill>
              </a:rPr>
              <a:t>A:  Yes, one at a time. Each time you connect the card reader to a new device you need to register it according to the POS app’s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69" y="3254068"/>
            <a:ext cx="2277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>
                <a:solidFill>
                  <a:schemeClr val="tx2"/>
                </a:solidFill>
              </a:rPr>
              <a:t>Q: Can I pair more than one phone with my card reader?</a:t>
            </a:r>
          </a:p>
        </p:txBody>
      </p:sp>
    </p:spTree>
    <p:extLst>
      <p:ext uri="{BB962C8B-B14F-4D97-AF65-F5344CB8AC3E}">
        <p14:creationId xmlns:p14="http://schemas.microsoft.com/office/powerpoint/2010/main" val="342607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853" y="4338735"/>
            <a:ext cx="5430416" cy="16141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 with pairing?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3041" y="2171700"/>
            <a:ext cx="628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Restart the mobile device and the card reader.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Pair through the device settings instead of the app</a:t>
            </a: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365" y="4333490"/>
            <a:ext cx="54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If using an iPhone, it may be necessary to first un-pair the card reader with the phone before attempting to pair with another</a:t>
            </a:r>
          </a:p>
        </p:txBody>
      </p:sp>
      <p:sp>
        <p:nvSpPr>
          <p:cNvPr id="8" name="Freeform 72"/>
          <p:cNvSpPr>
            <a:spLocks noChangeArrowheads="1"/>
          </p:cNvSpPr>
          <p:nvPr/>
        </p:nvSpPr>
        <p:spPr bwMode="auto">
          <a:xfrm>
            <a:off x="5203506" y="4134929"/>
            <a:ext cx="399948" cy="297560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Fixes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call…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13045" y="1120878"/>
            <a:ext cx="6631858" cy="3996814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Simple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852" y="2035278"/>
            <a:ext cx="5368413" cy="216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customers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too soon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experiencing problems that can be solved with simple, general fixes</a:t>
            </a:r>
          </a:p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simple solutions first.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</a:rPr>
              <a:t>“Have you tried turning it off and on again?”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simple works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55" y="3539612"/>
            <a:ext cx="3819830" cy="63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anything else: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983083"/>
              </p:ext>
            </p:extLst>
          </p:nvPr>
        </p:nvGraphicFramePr>
        <p:xfrm>
          <a:off x="4645740" y="1533833"/>
          <a:ext cx="6017344" cy="46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685800"/>
            <a:ext cx="3982461" cy="769776"/>
          </a:xfrm>
        </p:spPr>
        <p:txBody>
          <a:bodyPr/>
          <a:lstStyle/>
          <a:p>
            <a:r>
              <a:rPr lang="en-US" dirty="0"/>
              <a:t>Flash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23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Performing a flash reset:</a:t>
            </a:r>
          </a:p>
          <a:p>
            <a:pPr lvl="2" fontAlgn="base"/>
            <a:r>
              <a:rPr lang="en-US" sz="2000" dirty="0"/>
              <a:t>Press </a:t>
            </a:r>
            <a:r>
              <a:rPr lang="en-US" sz="2000" b="1" dirty="0"/>
              <a:t>C</a:t>
            </a:r>
            <a:r>
              <a:rPr lang="en-US" sz="2000" dirty="0"/>
              <a:t> and ← (back button)</a:t>
            </a:r>
          </a:p>
          <a:p>
            <a:pPr lvl="2" fontAlgn="base"/>
            <a:r>
              <a:rPr lang="en-US" sz="2000" dirty="0"/>
              <a:t>Enter password: </a:t>
            </a:r>
            <a:r>
              <a:rPr lang="en-US" sz="2000" b="1" dirty="0"/>
              <a:t>746723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menu using ↓ (down arrow) to </a:t>
            </a:r>
            <a:r>
              <a:rPr lang="en-US" sz="2000" b="1" dirty="0" err="1"/>
              <a:t>Config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Select “</a:t>
            </a:r>
            <a:r>
              <a:rPr lang="en-US" sz="2000" b="1" dirty="0"/>
              <a:t>RESET FLASH</a:t>
            </a:r>
            <a:r>
              <a:rPr lang="en-US" sz="2000" dirty="0"/>
              <a:t>“  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down to “</a:t>
            </a:r>
            <a:r>
              <a:rPr lang="en-US" sz="2000" b="1" dirty="0"/>
              <a:t>Save and Reset“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The card reader should now restart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30314"/>
            <a:ext cx="3855720" cy="3546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good go-to solution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Re-using a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malfunctions</a:t>
            </a:r>
          </a:p>
          <a:p>
            <a:r>
              <a:rPr lang="en-US" sz="2400" i="1" dirty="0"/>
              <a:t>Can be found </a:t>
            </a:r>
            <a:r>
              <a:rPr lang="en-US" sz="2400" i="1" dirty="0">
                <a:hlinkClick r:id="rId2"/>
              </a:rPr>
              <a:t>here</a:t>
            </a:r>
            <a:r>
              <a:rPr lang="en-US" sz="2400" i="1" dirty="0"/>
              <a:t> on our Confluence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2491" y="5468846"/>
            <a:ext cx="3897443" cy="9848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Remember: always check for software updates after a flash reset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9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Cause-Effect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961" y="1390338"/>
            <a:ext cx="5106524" cy="394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important to know:</a:t>
            </a:r>
          </a:p>
          <a:p>
            <a:r>
              <a:rPr lang="en-US" dirty="0"/>
              <a:t>If a card reader is set up in the </a:t>
            </a:r>
            <a:r>
              <a:rPr lang="en-US" dirty="0" err="1"/>
              <a:t>Handpoint</a:t>
            </a:r>
            <a:r>
              <a:rPr lang="en-US" dirty="0"/>
              <a:t> TMS, it won’t be ready the same day</a:t>
            </a:r>
          </a:p>
          <a:p>
            <a:r>
              <a:rPr lang="en-US" dirty="0"/>
              <a:t>When </a:t>
            </a:r>
            <a:r>
              <a:rPr lang="en-US" dirty="0" err="1"/>
              <a:t>Handpoint</a:t>
            </a:r>
            <a:r>
              <a:rPr lang="en-US" dirty="0"/>
              <a:t> receives an order, it will only be delivered the next day if the order was received before 1:30pm GMT</a:t>
            </a:r>
          </a:p>
          <a:p>
            <a:r>
              <a:rPr lang="en-US" dirty="0"/>
              <a:t>If a card reader is set up with a Merchant, who then changes their name, the device will need to be re-registered with </a:t>
            </a:r>
            <a:r>
              <a:rPr lang="en-US" dirty="0" err="1"/>
              <a:t>Handpoint</a:t>
            </a:r>
            <a:r>
              <a:rPr lang="en-US" dirty="0"/>
              <a:t> and updated in the </a:t>
            </a:r>
            <a:r>
              <a:rPr lang="en-US" dirty="0" err="1"/>
              <a:t>Handpoint</a:t>
            </a:r>
            <a:r>
              <a:rPr lang="en-US" dirty="0"/>
              <a:t> app settings.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 that will make it easier for Handpoint to help you get started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Common 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198" y="685801"/>
            <a:ext cx="4234901" cy="5175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Invalid BPK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Comm.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Network Error/Send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Processing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Device Not Initialized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These messages will likely be among the most common when merchants seek support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reeform 135"/>
          <p:cNvSpPr>
            <a:spLocks noChangeArrowheads="1"/>
          </p:cNvSpPr>
          <p:nvPr/>
        </p:nvSpPr>
        <p:spPr bwMode="auto">
          <a:xfrm rot="20158204">
            <a:off x="6555496" y="98187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11775" y="761998"/>
            <a:ext cx="3135" cy="424266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42"/>
          <p:cNvSpPr>
            <a:spLocks noChangeArrowheads="1"/>
          </p:cNvSpPr>
          <p:nvPr/>
        </p:nvSpPr>
        <p:spPr bwMode="auto">
          <a:xfrm>
            <a:off x="6530840" y="1629569"/>
            <a:ext cx="459684" cy="488156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9"/>
          <p:cNvSpPr>
            <a:spLocks noChangeArrowheads="1"/>
          </p:cNvSpPr>
          <p:nvPr/>
        </p:nvSpPr>
        <p:spPr bwMode="auto">
          <a:xfrm>
            <a:off x="6778625" y="1670050"/>
            <a:ext cx="139389" cy="139700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1"/>
          <p:cNvSpPr>
            <a:spLocks noChangeArrowheads="1"/>
          </p:cNvSpPr>
          <p:nvPr/>
        </p:nvSpPr>
        <p:spPr bwMode="auto">
          <a:xfrm>
            <a:off x="6603350" y="3324225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10"/>
          <p:cNvSpPr>
            <a:spLocks noChangeArrowheads="1"/>
          </p:cNvSpPr>
          <p:nvPr/>
        </p:nvSpPr>
        <p:spPr bwMode="auto">
          <a:xfrm>
            <a:off x="6483350" y="255587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Freeform 65"/>
          <p:cNvSpPr>
            <a:spLocks noChangeArrowheads="1"/>
          </p:cNvSpPr>
          <p:nvPr/>
        </p:nvSpPr>
        <p:spPr bwMode="auto">
          <a:xfrm>
            <a:off x="6603350" y="4047606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" y="0"/>
            <a:ext cx="4963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“Invalid BPK”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710813"/>
            <a:ext cx="9085007" cy="4395019"/>
          </a:xfrm>
        </p:spPr>
        <p:txBody>
          <a:bodyPr>
            <a:noAutofit/>
          </a:bodyPr>
          <a:lstStyle/>
          <a:p>
            <a:r>
              <a:rPr lang="en-US" sz="2400" dirty="0"/>
              <a:t>Critical error</a:t>
            </a:r>
          </a:p>
          <a:p>
            <a:r>
              <a:rPr lang="en-US" sz="2400" dirty="0"/>
              <a:t>The card reader is in tamper mode</a:t>
            </a:r>
          </a:p>
          <a:p>
            <a:r>
              <a:rPr lang="en-US" sz="2400" dirty="0"/>
              <a:t>Happens when:</a:t>
            </a:r>
          </a:p>
          <a:p>
            <a:pPr lvl="1"/>
            <a:r>
              <a:rPr lang="en-US" sz="2400" dirty="0"/>
              <a:t> it’s dropped</a:t>
            </a:r>
          </a:p>
          <a:p>
            <a:pPr lvl="1"/>
            <a:r>
              <a:rPr lang="en-US" sz="2400" dirty="0"/>
              <a:t>someone tries to open the case</a:t>
            </a:r>
          </a:p>
          <a:p>
            <a:pPr lvl="1"/>
            <a:r>
              <a:rPr lang="en-US" sz="2400" dirty="0"/>
              <a:t>or the battery becomes depleted</a:t>
            </a:r>
          </a:p>
          <a:p>
            <a:r>
              <a:rPr lang="en-US" sz="2400" dirty="0"/>
              <a:t>Needs to be returned to secure facility and replaced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2"/>
              </a:rPr>
              <a:t>card reader storage pamphlet </a:t>
            </a:r>
            <a:r>
              <a:rPr lang="en-US" sz="2400" dirty="0"/>
              <a:t>for info on how to prevent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reeform 135"/>
          <p:cNvSpPr>
            <a:spLocks noChangeArrowheads="1"/>
          </p:cNvSpPr>
          <p:nvPr/>
        </p:nvSpPr>
        <p:spPr bwMode="auto">
          <a:xfrm rot="19637701">
            <a:off x="34306" y="627585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135"/>
          <p:cNvSpPr>
            <a:spLocks noChangeArrowheads="1"/>
          </p:cNvSpPr>
          <p:nvPr/>
        </p:nvSpPr>
        <p:spPr bwMode="auto">
          <a:xfrm rot="12631564">
            <a:off x="21865" y="1750226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35"/>
          <p:cNvSpPr>
            <a:spLocks noChangeArrowheads="1"/>
          </p:cNvSpPr>
          <p:nvPr/>
        </p:nvSpPr>
        <p:spPr bwMode="auto">
          <a:xfrm rot="19657719">
            <a:off x="41483" y="2803888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35"/>
          <p:cNvSpPr>
            <a:spLocks noChangeArrowheads="1"/>
          </p:cNvSpPr>
          <p:nvPr/>
        </p:nvSpPr>
        <p:spPr bwMode="auto">
          <a:xfrm rot="12631564">
            <a:off x="30580" y="3885594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35"/>
          <p:cNvSpPr>
            <a:spLocks noChangeArrowheads="1"/>
          </p:cNvSpPr>
          <p:nvPr/>
        </p:nvSpPr>
        <p:spPr bwMode="auto">
          <a:xfrm rot="19700597">
            <a:off x="63979" y="495453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135"/>
          <p:cNvSpPr>
            <a:spLocks noChangeArrowheads="1"/>
          </p:cNvSpPr>
          <p:nvPr/>
        </p:nvSpPr>
        <p:spPr bwMode="auto">
          <a:xfrm rot="12631564">
            <a:off x="38695" y="5905795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868057" cy="1012371"/>
          </a:xfrm>
        </p:spPr>
        <p:txBody>
          <a:bodyPr/>
          <a:lstStyle/>
          <a:p>
            <a:r>
              <a:rPr lang="en-US" sz="5400" dirty="0">
                <a:cs typeface="Aharoni" panose="02010803020104030203" pitchFamily="2" charset="-79"/>
              </a:rPr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2765770"/>
              </p:ext>
            </p:extLst>
          </p:nvPr>
        </p:nvGraphicFramePr>
        <p:xfrm>
          <a:off x="8389257" y="275769"/>
          <a:ext cx="1088570" cy="641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8369" y="2171700"/>
            <a:ext cx="284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76" y="346372"/>
            <a:ext cx="369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Intro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2736" y="346372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3-5</a:t>
            </a:r>
          </a:p>
        </p:txBody>
      </p:sp>
    </p:spTree>
    <p:extLst>
      <p:ext uri="{BB962C8B-B14F-4D97-AF65-F5344CB8AC3E}">
        <p14:creationId xmlns:p14="http://schemas.microsoft.com/office/powerpoint/2010/main" val="33077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“Comm.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was an error in communication between the card reader and the </a:t>
            </a:r>
            <a:r>
              <a:rPr lang="en-US" sz="2400" dirty="0" err="1"/>
              <a:t>mPOS</a:t>
            </a:r>
            <a:r>
              <a:rPr lang="en-US" sz="2400" dirty="0"/>
              <a:t> app</a:t>
            </a:r>
          </a:p>
          <a:p>
            <a:r>
              <a:rPr lang="en-US" sz="2400" dirty="0"/>
              <a:t>Ensure that you are within </a:t>
            </a:r>
            <a:r>
              <a:rPr lang="en-US" sz="2400" dirty="0" err="1"/>
              <a:t>bluetooth</a:t>
            </a:r>
            <a:r>
              <a:rPr lang="en-US" sz="2400" dirty="0"/>
              <a:t> range</a:t>
            </a:r>
          </a:p>
          <a:p>
            <a:r>
              <a:rPr lang="en-US" sz="2400" dirty="0"/>
              <a:t>Frequently, trying again works</a:t>
            </a:r>
          </a:p>
          <a:p>
            <a:r>
              <a:rPr lang="en-US" sz="2400" dirty="0"/>
              <a:t>Restarting the card reader sometimes solves it</a:t>
            </a:r>
          </a:p>
          <a:p>
            <a:r>
              <a:rPr lang="en-US" sz="2400" dirty="0"/>
              <a:t>If, after repeated tries, it still doesn’t work, contact </a:t>
            </a:r>
            <a:r>
              <a:rPr lang="en-US" sz="2400" dirty="0" err="1"/>
              <a:t>Handpoint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0" name="Freeform 142"/>
          <p:cNvSpPr>
            <a:spLocks noChangeArrowheads="1"/>
          </p:cNvSpPr>
          <p:nvPr/>
        </p:nvSpPr>
        <p:spPr bwMode="auto">
          <a:xfrm>
            <a:off x="39323" y="458986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267844" y="499467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42"/>
          <p:cNvSpPr>
            <a:spLocks noChangeArrowheads="1"/>
          </p:cNvSpPr>
          <p:nvPr/>
        </p:nvSpPr>
        <p:spPr bwMode="auto">
          <a:xfrm flipH="1">
            <a:off x="7340" y="1162297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7" name="Freeform 9"/>
          <p:cNvSpPr>
            <a:spLocks noChangeArrowheads="1"/>
          </p:cNvSpPr>
          <p:nvPr/>
        </p:nvSpPr>
        <p:spPr bwMode="auto">
          <a:xfrm flipH="1">
            <a:off x="68869" y="121483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42"/>
          <p:cNvSpPr>
            <a:spLocks noChangeArrowheads="1"/>
          </p:cNvSpPr>
          <p:nvPr/>
        </p:nvSpPr>
        <p:spPr bwMode="auto">
          <a:xfrm>
            <a:off x="49081" y="1906503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9" name="Freeform 9"/>
          <p:cNvSpPr>
            <a:spLocks noChangeArrowheads="1"/>
          </p:cNvSpPr>
          <p:nvPr/>
        </p:nvSpPr>
        <p:spPr bwMode="auto">
          <a:xfrm>
            <a:off x="292967" y="196303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42"/>
          <p:cNvSpPr>
            <a:spLocks noChangeArrowheads="1"/>
          </p:cNvSpPr>
          <p:nvPr/>
        </p:nvSpPr>
        <p:spPr bwMode="auto">
          <a:xfrm flipH="1">
            <a:off x="39323" y="273995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" name="Freeform 9"/>
          <p:cNvSpPr>
            <a:spLocks noChangeArrowheads="1"/>
          </p:cNvSpPr>
          <p:nvPr/>
        </p:nvSpPr>
        <p:spPr bwMode="auto">
          <a:xfrm flipH="1">
            <a:off x="124336" y="277622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42"/>
          <p:cNvSpPr>
            <a:spLocks noChangeArrowheads="1"/>
          </p:cNvSpPr>
          <p:nvPr/>
        </p:nvSpPr>
        <p:spPr bwMode="auto">
          <a:xfrm>
            <a:off x="43243" y="343083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3" name="Freeform 9"/>
          <p:cNvSpPr>
            <a:spLocks noChangeArrowheads="1"/>
          </p:cNvSpPr>
          <p:nvPr/>
        </p:nvSpPr>
        <p:spPr bwMode="auto">
          <a:xfrm>
            <a:off x="294775" y="347715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42"/>
          <p:cNvSpPr>
            <a:spLocks noChangeArrowheads="1"/>
          </p:cNvSpPr>
          <p:nvPr/>
        </p:nvSpPr>
        <p:spPr bwMode="auto">
          <a:xfrm flipH="1">
            <a:off x="7340" y="414744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5" name="Freeform 9"/>
          <p:cNvSpPr>
            <a:spLocks noChangeArrowheads="1"/>
          </p:cNvSpPr>
          <p:nvPr/>
        </p:nvSpPr>
        <p:spPr bwMode="auto">
          <a:xfrm flipH="1">
            <a:off x="92353" y="418371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42"/>
          <p:cNvSpPr>
            <a:spLocks noChangeArrowheads="1"/>
          </p:cNvSpPr>
          <p:nvPr/>
        </p:nvSpPr>
        <p:spPr bwMode="auto">
          <a:xfrm>
            <a:off x="30740" y="4937122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7" name="Freeform 9"/>
          <p:cNvSpPr>
            <a:spLocks noChangeArrowheads="1"/>
          </p:cNvSpPr>
          <p:nvPr/>
        </p:nvSpPr>
        <p:spPr bwMode="auto">
          <a:xfrm>
            <a:off x="259261" y="4977603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142"/>
          <p:cNvSpPr>
            <a:spLocks noChangeArrowheads="1"/>
          </p:cNvSpPr>
          <p:nvPr/>
        </p:nvSpPr>
        <p:spPr bwMode="auto">
          <a:xfrm flipH="1">
            <a:off x="7340" y="569000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9" name="Freeform 9"/>
          <p:cNvSpPr>
            <a:spLocks noChangeArrowheads="1"/>
          </p:cNvSpPr>
          <p:nvPr/>
        </p:nvSpPr>
        <p:spPr bwMode="auto">
          <a:xfrm flipH="1">
            <a:off x="92352" y="573055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Error/Send Error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6412"/>
              </p:ext>
            </p:extLst>
          </p:nvPr>
        </p:nvGraphicFramePr>
        <p:xfrm>
          <a:off x="1371600" y="2009467"/>
          <a:ext cx="8613059" cy="4173794"/>
        </p:xfrm>
        <a:graphic>
          <a:graphicData uri="http://schemas.openxmlformats.org/drawingml/2006/table">
            <a:tbl>
              <a:tblPr/>
              <a:tblGrid>
                <a:gridCol w="8613059">
                  <a:extLst>
                    <a:ext uri="{9D8B030D-6E8A-4147-A177-3AD203B41FA5}">
                      <a16:colId xmlns:a16="http://schemas.microsoft.com/office/drawing/2014/main" val="1398380786"/>
                    </a:ext>
                  </a:extLst>
                </a:gridCol>
              </a:tblGrid>
              <a:tr h="4173794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Credit card transaction processing system (bureau) at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Handpoint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is temporarily out of service</a:t>
                      </a: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Contact Handpoint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Frequently means that the internet connection is inadequate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Either the 3G is too weak or the merchant’s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+mn-lt"/>
                        </a:rPr>
                        <a:t>Wifi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is not working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Check internet settings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82177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71600" y="546989"/>
            <a:ext cx="10687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110"/>
          <p:cNvSpPr>
            <a:spLocks noChangeArrowheads="1"/>
          </p:cNvSpPr>
          <p:nvPr/>
        </p:nvSpPr>
        <p:spPr bwMode="auto">
          <a:xfrm>
            <a:off x="0" y="496042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10"/>
          <p:cNvSpPr>
            <a:spLocks noChangeArrowheads="1"/>
          </p:cNvSpPr>
          <p:nvPr/>
        </p:nvSpPr>
        <p:spPr bwMode="auto">
          <a:xfrm flipH="1">
            <a:off x="36694" y="100626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0"/>
          <p:cNvSpPr>
            <a:spLocks noChangeArrowheads="1"/>
          </p:cNvSpPr>
          <p:nvPr/>
        </p:nvSpPr>
        <p:spPr bwMode="auto">
          <a:xfrm>
            <a:off x="-13834" y="151648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10"/>
          <p:cNvSpPr>
            <a:spLocks noChangeArrowheads="1"/>
          </p:cNvSpPr>
          <p:nvPr/>
        </p:nvSpPr>
        <p:spPr bwMode="auto">
          <a:xfrm flipH="1">
            <a:off x="22860" y="202670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10"/>
          <p:cNvSpPr>
            <a:spLocks noChangeArrowheads="1"/>
          </p:cNvSpPr>
          <p:nvPr/>
        </p:nvSpPr>
        <p:spPr bwMode="auto">
          <a:xfrm>
            <a:off x="-13834" y="254163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10"/>
          <p:cNvSpPr>
            <a:spLocks noChangeArrowheads="1"/>
          </p:cNvSpPr>
          <p:nvPr/>
        </p:nvSpPr>
        <p:spPr bwMode="auto">
          <a:xfrm flipH="1">
            <a:off x="22860" y="305185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10"/>
          <p:cNvSpPr>
            <a:spLocks noChangeArrowheads="1"/>
          </p:cNvSpPr>
          <p:nvPr/>
        </p:nvSpPr>
        <p:spPr bwMode="auto">
          <a:xfrm>
            <a:off x="-304" y="356207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10"/>
          <p:cNvSpPr>
            <a:spLocks noChangeArrowheads="1"/>
          </p:cNvSpPr>
          <p:nvPr/>
        </p:nvSpPr>
        <p:spPr bwMode="auto">
          <a:xfrm flipH="1">
            <a:off x="36390" y="407230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10"/>
          <p:cNvSpPr>
            <a:spLocks noChangeArrowheads="1"/>
          </p:cNvSpPr>
          <p:nvPr/>
        </p:nvSpPr>
        <p:spPr bwMode="auto">
          <a:xfrm>
            <a:off x="3591" y="459651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Freeform 110"/>
          <p:cNvSpPr>
            <a:spLocks noChangeArrowheads="1"/>
          </p:cNvSpPr>
          <p:nvPr/>
        </p:nvSpPr>
        <p:spPr bwMode="auto">
          <a:xfrm flipH="1">
            <a:off x="40285" y="510674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Freeform 110"/>
          <p:cNvSpPr>
            <a:spLocks noChangeArrowheads="1"/>
          </p:cNvSpPr>
          <p:nvPr/>
        </p:nvSpPr>
        <p:spPr bwMode="auto">
          <a:xfrm>
            <a:off x="22252" y="557556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Freeform 110"/>
          <p:cNvSpPr>
            <a:spLocks noChangeArrowheads="1"/>
          </p:cNvSpPr>
          <p:nvPr/>
        </p:nvSpPr>
        <p:spPr bwMode="auto">
          <a:xfrm flipH="1">
            <a:off x="58946" y="608578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22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980" y="1511559"/>
            <a:ext cx="9601200" cy="1679510"/>
          </a:xfrm>
        </p:spPr>
        <p:txBody>
          <a:bodyPr>
            <a:normAutofit/>
          </a:bodyPr>
          <a:lstStyle/>
          <a:p>
            <a:r>
              <a:rPr lang="en-US" sz="2400" dirty="0"/>
              <a:t>An unexpected error was encountered during transaction processing.</a:t>
            </a:r>
          </a:p>
          <a:p>
            <a:r>
              <a:rPr lang="en-US" sz="2400" dirty="0"/>
              <a:t>Please retry the operation. </a:t>
            </a:r>
          </a:p>
          <a:p>
            <a:r>
              <a:rPr lang="en-US" sz="2400" dirty="0"/>
              <a:t>If the issue persists please contact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41"/>
          <p:cNvSpPr>
            <a:spLocks noChangeArrowheads="1"/>
          </p:cNvSpPr>
          <p:nvPr/>
        </p:nvSpPr>
        <p:spPr bwMode="auto">
          <a:xfrm>
            <a:off x="39323" y="83295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1"/>
          <p:cNvSpPr>
            <a:spLocks noChangeArrowheads="1"/>
          </p:cNvSpPr>
          <p:nvPr/>
        </p:nvSpPr>
        <p:spPr bwMode="auto">
          <a:xfrm>
            <a:off x="39323" y="1869296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1"/>
          <p:cNvSpPr>
            <a:spLocks noChangeArrowheads="1"/>
          </p:cNvSpPr>
          <p:nvPr/>
        </p:nvSpPr>
        <p:spPr bwMode="auto">
          <a:xfrm>
            <a:off x="39323" y="2905640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41"/>
          <p:cNvSpPr>
            <a:spLocks noChangeArrowheads="1"/>
          </p:cNvSpPr>
          <p:nvPr/>
        </p:nvSpPr>
        <p:spPr bwMode="auto">
          <a:xfrm>
            <a:off x="39323" y="3941984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1"/>
          <p:cNvSpPr>
            <a:spLocks noChangeArrowheads="1"/>
          </p:cNvSpPr>
          <p:nvPr/>
        </p:nvSpPr>
        <p:spPr bwMode="auto">
          <a:xfrm>
            <a:off x="39323" y="4978328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1"/>
          <p:cNvSpPr>
            <a:spLocks noChangeArrowheads="1"/>
          </p:cNvSpPr>
          <p:nvPr/>
        </p:nvSpPr>
        <p:spPr bwMode="auto">
          <a:xfrm>
            <a:off x="39323" y="601467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“Device Not Initialized”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is-IS" sz="2400" dirty="0"/>
              <a:t>The card reader has not fetched its config during the initial setup. </a:t>
            </a:r>
          </a:p>
          <a:p>
            <a:pPr marL="0" indent="0">
              <a:buNone/>
            </a:pPr>
            <a:endParaRPr lang="is-IS" sz="2400" dirty="0"/>
          </a:p>
          <a:p>
            <a:r>
              <a:rPr lang="is-IS" sz="2400" dirty="0"/>
              <a:t>Try updating the card reader and if the problem persists notify Handpoint</a:t>
            </a:r>
          </a:p>
          <a:p>
            <a:endParaRPr lang="en-US" sz="2400" dirty="0"/>
          </a:p>
          <a:p>
            <a:r>
              <a:rPr lang="en-US" sz="2400" dirty="0"/>
              <a:t>There was an error registering the device in the </a:t>
            </a:r>
            <a:r>
              <a:rPr lang="en-US" sz="2400" dirty="0" err="1"/>
              <a:t>Handpoint</a:t>
            </a:r>
            <a:r>
              <a:rPr lang="en-US" sz="2400" dirty="0"/>
              <a:t> system.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Contact </a:t>
            </a:r>
            <a:r>
              <a:rPr lang="en-US" sz="2400" dirty="0" err="1"/>
              <a:t>Handpoint</a:t>
            </a:r>
            <a:r>
              <a:rPr lang="en-US" sz="2400" dirty="0"/>
              <a:t> immediately to resolve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65"/>
          <p:cNvSpPr>
            <a:spLocks noChangeArrowheads="1"/>
          </p:cNvSpPr>
          <p:nvPr/>
        </p:nvSpPr>
        <p:spPr bwMode="auto">
          <a:xfrm>
            <a:off x="20330" y="546228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5"/>
          <p:cNvSpPr>
            <a:spLocks noChangeArrowheads="1"/>
          </p:cNvSpPr>
          <p:nvPr/>
        </p:nvSpPr>
        <p:spPr bwMode="auto">
          <a:xfrm>
            <a:off x="20330" y="1691990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65"/>
          <p:cNvSpPr>
            <a:spLocks noChangeArrowheads="1"/>
          </p:cNvSpPr>
          <p:nvPr/>
        </p:nvSpPr>
        <p:spPr bwMode="auto">
          <a:xfrm>
            <a:off x="20330" y="282575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65"/>
          <p:cNvSpPr>
            <a:spLocks noChangeArrowheads="1"/>
          </p:cNvSpPr>
          <p:nvPr/>
        </p:nvSpPr>
        <p:spPr bwMode="auto">
          <a:xfrm>
            <a:off x="20330" y="395379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65"/>
          <p:cNvSpPr>
            <a:spLocks noChangeArrowheads="1"/>
          </p:cNvSpPr>
          <p:nvPr/>
        </p:nvSpPr>
        <p:spPr bwMode="auto">
          <a:xfrm>
            <a:off x="22776" y="508182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65"/>
          <p:cNvSpPr>
            <a:spLocks noChangeArrowheads="1"/>
          </p:cNvSpPr>
          <p:nvPr/>
        </p:nvSpPr>
        <p:spPr bwMode="auto">
          <a:xfrm>
            <a:off x="20330" y="620986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256059"/>
            <a:ext cx="5212080" cy="5175250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dirty="0"/>
              <a:t>On Android: 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to the Support Mode option and uncheck the box if it’s enabled.</a:t>
            </a:r>
          </a:p>
          <a:p>
            <a:pPr fontAlgn="base"/>
            <a:r>
              <a:rPr lang="en-US" dirty="0"/>
              <a:t>On iOS:  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until you see the Support Mode option and disable it if it’s enabled.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614734"/>
            <a:ext cx="3855720" cy="815770"/>
          </a:xfrm>
        </p:spPr>
        <p:txBody>
          <a:bodyPr>
            <a:noAutofit/>
          </a:bodyPr>
          <a:lstStyle/>
          <a:p>
            <a:r>
              <a:rPr lang="en-US" sz="2000" dirty="0"/>
              <a:t>For us to help, we need the message logs. This is how to start gathering them using the app’s support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4827" y="5635663"/>
            <a:ext cx="36449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54000" dist="152400" dir="2700000" algn="tl" rotWithShape="0">
              <a:prstClr val="black">
                <a:alpha val="59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Gill Sans MT" panose="020B0502020104020203" pitchFamily="34" charset="0"/>
              </a:rPr>
              <a:t>The card reader will take longer to respond when in Support Mode</a:t>
            </a:r>
          </a:p>
        </p:txBody>
      </p:sp>
      <p:sp>
        <p:nvSpPr>
          <p:cNvPr id="7" name="Freeform 24"/>
          <p:cNvSpPr>
            <a:spLocks noChangeArrowheads="1"/>
          </p:cNvSpPr>
          <p:nvPr/>
        </p:nvSpPr>
        <p:spPr bwMode="auto">
          <a:xfrm>
            <a:off x="6256020" y="681744"/>
            <a:ext cx="378208" cy="490465"/>
          </a:xfrm>
          <a:custGeom>
            <a:avLst/>
            <a:gdLst>
              <a:gd name="T0" fmla="*/ 466 w 502"/>
              <a:gd name="T1" fmla="*/ 410 h 601"/>
              <a:gd name="T2" fmla="*/ 431 w 502"/>
              <a:gd name="T3" fmla="*/ 226 h 601"/>
              <a:gd name="T4" fmla="*/ 501 w 502"/>
              <a:gd name="T5" fmla="*/ 226 h 601"/>
              <a:gd name="T6" fmla="*/ 466 w 502"/>
              <a:gd name="T7" fmla="*/ 410 h 601"/>
              <a:gd name="T8" fmla="*/ 374 w 502"/>
              <a:gd name="T9" fmla="*/ 487 h 601"/>
              <a:gd name="T10" fmla="*/ 353 w 502"/>
              <a:gd name="T11" fmla="*/ 495 h 601"/>
              <a:gd name="T12" fmla="*/ 353 w 502"/>
              <a:gd name="T13" fmla="*/ 509 h 601"/>
              <a:gd name="T14" fmla="*/ 318 w 502"/>
              <a:gd name="T15" fmla="*/ 600 h 601"/>
              <a:gd name="T16" fmla="*/ 282 w 502"/>
              <a:gd name="T17" fmla="*/ 509 h 601"/>
              <a:gd name="T18" fmla="*/ 282 w 502"/>
              <a:gd name="T19" fmla="*/ 495 h 601"/>
              <a:gd name="T20" fmla="*/ 219 w 502"/>
              <a:gd name="T21" fmla="*/ 487 h 601"/>
              <a:gd name="T22" fmla="*/ 219 w 502"/>
              <a:gd name="T23" fmla="*/ 495 h 601"/>
              <a:gd name="T24" fmla="*/ 219 w 502"/>
              <a:gd name="T25" fmla="*/ 565 h 601"/>
              <a:gd name="T26" fmla="*/ 155 w 502"/>
              <a:gd name="T27" fmla="*/ 565 h 601"/>
              <a:gd name="T28" fmla="*/ 155 w 502"/>
              <a:gd name="T29" fmla="*/ 495 h 601"/>
              <a:gd name="T30" fmla="*/ 155 w 502"/>
              <a:gd name="T31" fmla="*/ 487 h 601"/>
              <a:gd name="T32" fmla="*/ 92 w 502"/>
              <a:gd name="T33" fmla="*/ 445 h 601"/>
              <a:gd name="T34" fmla="*/ 92 w 502"/>
              <a:gd name="T35" fmla="*/ 219 h 601"/>
              <a:gd name="T36" fmla="*/ 99 w 502"/>
              <a:gd name="T37" fmla="*/ 191 h 601"/>
              <a:gd name="T38" fmla="*/ 410 w 502"/>
              <a:gd name="T39" fmla="*/ 191 h 601"/>
              <a:gd name="T40" fmla="*/ 410 w 502"/>
              <a:gd name="T41" fmla="*/ 240 h 601"/>
              <a:gd name="T42" fmla="*/ 374 w 502"/>
              <a:gd name="T43" fmla="*/ 487 h 601"/>
              <a:gd name="T44" fmla="*/ 176 w 502"/>
              <a:gd name="T45" fmla="*/ 49 h 601"/>
              <a:gd name="T46" fmla="*/ 162 w 502"/>
              <a:gd name="T47" fmla="*/ 28 h 601"/>
              <a:gd name="T48" fmla="*/ 148 w 502"/>
              <a:gd name="T49" fmla="*/ 0 h 601"/>
              <a:gd name="T50" fmla="*/ 169 w 502"/>
              <a:gd name="T51" fmla="*/ 28 h 601"/>
              <a:gd name="T52" fmla="*/ 183 w 502"/>
              <a:gd name="T53" fmla="*/ 42 h 601"/>
              <a:gd name="T54" fmla="*/ 318 w 502"/>
              <a:gd name="T55" fmla="*/ 42 h 601"/>
              <a:gd name="T56" fmla="*/ 332 w 502"/>
              <a:gd name="T57" fmla="*/ 28 h 601"/>
              <a:gd name="T58" fmla="*/ 353 w 502"/>
              <a:gd name="T59" fmla="*/ 0 h 601"/>
              <a:gd name="T60" fmla="*/ 346 w 502"/>
              <a:gd name="T61" fmla="*/ 28 h 601"/>
              <a:gd name="T62" fmla="*/ 332 w 502"/>
              <a:gd name="T63" fmla="*/ 49 h 601"/>
              <a:gd name="T64" fmla="*/ 92 w 502"/>
              <a:gd name="T65" fmla="*/ 169 h 601"/>
              <a:gd name="T66" fmla="*/ 318 w 502"/>
              <a:gd name="T67" fmla="*/ 120 h 601"/>
              <a:gd name="T68" fmla="*/ 339 w 502"/>
              <a:gd name="T69" fmla="*/ 106 h 601"/>
              <a:gd name="T70" fmla="*/ 304 w 502"/>
              <a:gd name="T71" fmla="*/ 106 h 601"/>
              <a:gd name="T72" fmla="*/ 183 w 502"/>
              <a:gd name="T73" fmla="*/ 120 h 601"/>
              <a:gd name="T74" fmla="*/ 197 w 502"/>
              <a:gd name="T75" fmla="*/ 106 h 601"/>
              <a:gd name="T76" fmla="*/ 169 w 502"/>
              <a:gd name="T77" fmla="*/ 106 h 601"/>
              <a:gd name="T78" fmla="*/ 35 w 502"/>
              <a:gd name="T79" fmla="*/ 410 h 601"/>
              <a:gd name="T80" fmla="*/ 0 w 502"/>
              <a:gd name="T81" fmla="*/ 374 h 601"/>
              <a:gd name="T82" fmla="*/ 35 w 502"/>
              <a:gd name="T83" fmla="*/ 191 h 601"/>
              <a:gd name="T84" fmla="*/ 70 w 502"/>
              <a:gd name="T85" fmla="*/ 37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2" h="601">
                <a:moveTo>
                  <a:pt x="466" y="410"/>
                </a:moveTo>
                <a:lnTo>
                  <a:pt x="466" y="410"/>
                </a:lnTo>
                <a:cubicBezTo>
                  <a:pt x="452" y="410"/>
                  <a:pt x="431" y="396"/>
                  <a:pt x="431" y="374"/>
                </a:cubicBezTo>
                <a:cubicBezTo>
                  <a:pt x="431" y="226"/>
                  <a:pt x="431" y="226"/>
                  <a:pt x="431" y="226"/>
                </a:cubicBezTo>
                <a:cubicBezTo>
                  <a:pt x="431" y="205"/>
                  <a:pt x="452" y="191"/>
                  <a:pt x="466" y="191"/>
                </a:cubicBezTo>
                <a:cubicBezTo>
                  <a:pt x="487" y="191"/>
                  <a:pt x="501" y="205"/>
                  <a:pt x="501" y="226"/>
                </a:cubicBezTo>
                <a:cubicBezTo>
                  <a:pt x="501" y="374"/>
                  <a:pt x="501" y="374"/>
                  <a:pt x="501" y="374"/>
                </a:cubicBezTo>
                <a:cubicBezTo>
                  <a:pt x="501" y="396"/>
                  <a:pt x="487" y="410"/>
                  <a:pt x="466" y="410"/>
                </a:cubicBezTo>
                <a:close/>
                <a:moveTo>
                  <a:pt x="374" y="487"/>
                </a:moveTo>
                <a:lnTo>
                  <a:pt x="374" y="487"/>
                </a:lnTo>
                <a:cubicBezTo>
                  <a:pt x="346" y="487"/>
                  <a:pt x="346" y="487"/>
                  <a:pt x="346" y="487"/>
                </a:cubicBezTo>
                <a:cubicBezTo>
                  <a:pt x="353" y="487"/>
                  <a:pt x="353" y="487"/>
                  <a:pt x="353" y="495"/>
                </a:cubicBezTo>
                <a:lnTo>
                  <a:pt x="353" y="495"/>
                </a:lnTo>
                <a:cubicBezTo>
                  <a:pt x="353" y="509"/>
                  <a:pt x="353" y="509"/>
                  <a:pt x="353" y="509"/>
                </a:cubicBezTo>
                <a:cubicBezTo>
                  <a:pt x="353" y="565"/>
                  <a:pt x="353" y="565"/>
                  <a:pt x="353" y="565"/>
                </a:cubicBezTo>
                <a:cubicBezTo>
                  <a:pt x="353" y="586"/>
                  <a:pt x="332" y="600"/>
                  <a:pt x="318" y="600"/>
                </a:cubicBezTo>
                <a:cubicBezTo>
                  <a:pt x="297" y="600"/>
                  <a:pt x="282" y="586"/>
                  <a:pt x="282" y="565"/>
                </a:cubicBezTo>
                <a:cubicBezTo>
                  <a:pt x="282" y="509"/>
                  <a:pt x="282" y="509"/>
                  <a:pt x="282" y="509"/>
                </a:cubicBezTo>
                <a:cubicBezTo>
                  <a:pt x="282" y="495"/>
                  <a:pt x="282" y="495"/>
                  <a:pt x="282" y="495"/>
                </a:cubicBezTo>
                <a:lnTo>
                  <a:pt x="282" y="495"/>
                </a:lnTo>
                <a:cubicBezTo>
                  <a:pt x="282" y="487"/>
                  <a:pt x="282" y="487"/>
                  <a:pt x="282" y="487"/>
                </a:cubicBezTo>
                <a:cubicBezTo>
                  <a:pt x="219" y="487"/>
                  <a:pt x="219" y="487"/>
                  <a:pt x="219" y="487"/>
                </a:cubicBezTo>
                <a:cubicBezTo>
                  <a:pt x="219" y="487"/>
                  <a:pt x="219" y="487"/>
                  <a:pt x="219" y="495"/>
                </a:cubicBezTo>
                <a:lnTo>
                  <a:pt x="219" y="495"/>
                </a:lnTo>
                <a:cubicBezTo>
                  <a:pt x="219" y="509"/>
                  <a:pt x="219" y="509"/>
                  <a:pt x="219" y="509"/>
                </a:cubicBezTo>
                <a:cubicBezTo>
                  <a:pt x="219" y="565"/>
                  <a:pt x="219" y="565"/>
                  <a:pt x="219" y="565"/>
                </a:cubicBezTo>
                <a:cubicBezTo>
                  <a:pt x="219" y="586"/>
                  <a:pt x="205" y="600"/>
                  <a:pt x="190" y="600"/>
                </a:cubicBezTo>
                <a:cubicBezTo>
                  <a:pt x="169" y="600"/>
                  <a:pt x="155" y="586"/>
                  <a:pt x="155" y="565"/>
                </a:cubicBezTo>
                <a:cubicBezTo>
                  <a:pt x="155" y="509"/>
                  <a:pt x="155" y="509"/>
                  <a:pt x="155" y="509"/>
                </a:cubicBezTo>
                <a:cubicBezTo>
                  <a:pt x="155" y="495"/>
                  <a:pt x="155" y="495"/>
                  <a:pt x="155" y="495"/>
                </a:cubicBezTo>
                <a:lnTo>
                  <a:pt x="155" y="495"/>
                </a:lnTo>
                <a:cubicBezTo>
                  <a:pt x="155" y="487"/>
                  <a:pt x="155" y="487"/>
                  <a:pt x="155" y="487"/>
                </a:cubicBezTo>
                <a:cubicBezTo>
                  <a:pt x="127" y="487"/>
                  <a:pt x="127" y="487"/>
                  <a:pt x="127" y="487"/>
                </a:cubicBezTo>
                <a:cubicBezTo>
                  <a:pt x="106" y="487"/>
                  <a:pt x="92" y="466"/>
                  <a:pt x="92" y="445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2" y="219"/>
                  <a:pt x="92" y="219"/>
                  <a:pt x="92" y="219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99" y="191"/>
                  <a:pt x="99" y="191"/>
                  <a:pt x="99" y="191"/>
                </a:cubicBezTo>
                <a:cubicBezTo>
                  <a:pt x="410" y="191"/>
                  <a:pt x="410" y="191"/>
                  <a:pt x="410" y="191"/>
                </a:cubicBezTo>
                <a:lnTo>
                  <a:pt x="410" y="191"/>
                </a:lnTo>
                <a:cubicBezTo>
                  <a:pt x="410" y="219"/>
                  <a:pt x="410" y="219"/>
                  <a:pt x="410" y="219"/>
                </a:cubicBezTo>
                <a:cubicBezTo>
                  <a:pt x="410" y="240"/>
                  <a:pt x="410" y="240"/>
                  <a:pt x="410" y="240"/>
                </a:cubicBezTo>
                <a:cubicBezTo>
                  <a:pt x="410" y="445"/>
                  <a:pt x="410" y="445"/>
                  <a:pt x="410" y="445"/>
                </a:cubicBezTo>
                <a:cubicBezTo>
                  <a:pt x="410" y="466"/>
                  <a:pt x="395" y="487"/>
                  <a:pt x="374" y="487"/>
                </a:cubicBezTo>
                <a:close/>
                <a:moveTo>
                  <a:pt x="176" y="49"/>
                </a:moveTo>
                <a:lnTo>
                  <a:pt x="176" y="49"/>
                </a:lnTo>
                <a:cubicBezTo>
                  <a:pt x="169" y="42"/>
                  <a:pt x="169" y="42"/>
                  <a:pt x="169" y="42"/>
                </a:cubicBezTo>
                <a:cubicBezTo>
                  <a:pt x="162" y="28"/>
                  <a:pt x="162" y="28"/>
                  <a:pt x="162" y="28"/>
                </a:cubicBezTo>
                <a:cubicBezTo>
                  <a:pt x="148" y="7"/>
                  <a:pt x="148" y="7"/>
                  <a:pt x="148" y="7"/>
                </a:cubicBezTo>
                <a:lnTo>
                  <a:pt x="148" y="0"/>
                </a:lnTo>
                <a:lnTo>
                  <a:pt x="155" y="0"/>
                </a:lnTo>
                <a:cubicBezTo>
                  <a:pt x="169" y="28"/>
                  <a:pt x="169" y="28"/>
                  <a:pt x="169" y="28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5" y="35"/>
                  <a:pt x="226" y="35"/>
                  <a:pt x="254" y="35"/>
                </a:cubicBezTo>
                <a:cubicBezTo>
                  <a:pt x="275" y="35"/>
                  <a:pt x="297" y="35"/>
                  <a:pt x="318" y="42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32" y="28"/>
                  <a:pt x="332" y="28"/>
                  <a:pt x="332" y="28"/>
                </a:cubicBezTo>
                <a:cubicBezTo>
                  <a:pt x="346" y="0"/>
                  <a:pt x="346" y="0"/>
                  <a:pt x="346" y="0"/>
                </a:cubicBezTo>
                <a:lnTo>
                  <a:pt x="353" y="0"/>
                </a:lnTo>
                <a:cubicBezTo>
                  <a:pt x="360" y="0"/>
                  <a:pt x="360" y="7"/>
                  <a:pt x="360" y="7"/>
                </a:cubicBezTo>
                <a:cubicBezTo>
                  <a:pt x="346" y="28"/>
                  <a:pt x="346" y="28"/>
                  <a:pt x="346" y="28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332" y="49"/>
                  <a:pt x="332" y="49"/>
                  <a:pt x="332" y="49"/>
                </a:cubicBezTo>
                <a:cubicBezTo>
                  <a:pt x="381" y="71"/>
                  <a:pt x="410" y="120"/>
                  <a:pt x="410" y="169"/>
                </a:cubicBezTo>
                <a:cubicBezTo>
                  <a:pt x="92" y="169"/>
                  <a:pt x="92" y="169"/>
                  <a:pt x="92" y="169"/>
                </a:cubicBezTo>
                <a:cubicBezTo>
                  <a:pt x="92" y="120"/>
                  <a:pt x="127" y="71"/>
                  <a:pt x="176" y="49"/>
                </a:cubicBezTo>
                <a:close/>
                <a:moveTo>
                  <a:pt x="318" y="120"/>
                </a:moveTo>
                <a:lnTo>
                  <a:pt x="318" y="120"/>
                </a:lnTo>
                <a:cubicBezTo>
                  <a:pt x="332" y="120"/>
                  <a:pt x="339" y="113"/>
                  <a:pt x="339" y="106"/>
                </a:cubicBezTo>
                <a:cubicBezTo>
                  <a:pt x="339" y="92"/>
                  <a:pt x="332" y="85"/>
                  <a:pt x="318" y="85"/>
                </a:cubicBezTo>
                <a:cubicBezTo>
                  <a:pt x="311" y="85"/>
                  <a:pt x="304" y="92"/>
                  <a:pt x="304" y="106"/>
                </a:cubicBezTo>
                <a:cubicBezTo>
                  <a:pt x="304" y="113"/>
                  <a:pt x="311" y="120"/>
                  <a:pt x="318" y="120"/>
                </a:cubicBezTo>
                <a:close/>
                <a:moveTo>
                  <a:pt x="183" y="120"/>
                </a:moveTo>
                <a:lnTo>
                  <a:pt x="183" y="120"/>
                </a:lnTo>
                <a:cubicBezTo>
                  <a:pt x="190" y="120"/>
                  <a:pt x="197" y="113"/>
                  <a:pt x="197" y="106"/>
                </a:cubicBezTo>
                <a:cubicBezTo>
                  <a:pt x="197" y="92"/>
                  <a:pt x="190" y="85"/>
                  <a:pt x="183" y="85"/>
                </a:cubicBezTo>
                <a:cubicBezTo>
                  <a:pt x="176" y="85"/>
                  <a:pt x="169" y="92"/>
                  <a:pt x="169" y="106"/>
                </a:cubicBezTo>
                <a:cubicBezTo>
                  <a:pt x="169" y="113"/>
                  <a:pt x="176" y="120"/>
                  <a:pt x="183" y="120"/>
                </a:cubicBezTo>
                <a:close/>
                <a:moveTo>
                  <a:pt x="35" y="410"/>
                </a:moveTo>
                <a:lnTo>
                  <a:pt x="35" y="410"/>
                </a:lnTo>
                <a:cubicBezTo>
                  <a:pt x="21" y="410"/>
                  <a:pt x="0" y="396"/>
                  <a:pt x="0" y="374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5"/>
                  <a:pt x="21" y="191"/>
                  <a:pt x="35" y="191"/>
                </a:cubicBezTo>
                <a:cubicBezTo>
                  <a:pt x="56" y="191"/>
                  <a:pt x="70" y="205"/>
                  <a:pt x="70" y="226"/>
                </a:cubicBezTo>
                <a:cubicBezTo>
                  <a:pt x="70" y="374"/>
                  <a:pt x="70" y="374"/>
                  <a:pt x="70" y="374"/>
                </a:cubicBezTo>
                <a:cubicBezTo>
                  <a:pt x="70" y="396"/>
                  <a:pt x="56" y="410"/>
                  <a:pt x="35" y="4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23"/>
          <p:cNvSpPr>
            <a:spLocks noChangeArrowheads="1"/>
          </p:cNvSpPr>
          <p:nvPr/>
        </p:nvSpPr>
        <p:spPr bwMode="auto">
          <a:xfrm>
            <a:off x="6256020" y="2948472"/>
            <a:ext cx="433230" cy="482031"/>
          </a:xfrm>
          <a:custGeom>
            <a:avLst/>
            <a:gdLst>
              <a:gd name="T0" fmla="*/ 474 w 559"/>
              <a:gd name="T1" fmla="*/ 318 h 609"/>
              <a:gd name="T2" fmla="*/ 474 w 559"/>
              <a:gd name="T3" fmla="*/ 318 h 609"/>
              <a:gd name="T4" fmla="*/ 558 w 559"/>
              <a:gd name="T5" fmla="*/ 445 h 609"/>
              <a:gd name="T6" fmla="*/ 516 w 559"/>
              <a:gd name="T7" fmla="*/ 530 h 609"/>
              <a:gd name="T8" fmla="*/ 417 w 559"/>
              <a:gd name="T9" fmla="*/ 600 h 609"/>
              <a:gd name="T10" fmla="*/ 311 w 559"/>
              <a:gd name="T11" fmla="*/ 579 h 609"/>
              <a:gd name="T12" fmla="*/ 205 w 559"/>
              <a:gd name="T13" fmla="*/ 600 h 609"/>
              <a:gd name="T14" fmla="*/ 99 w 559"/>
              <a:gd name="T15" fmla="*/ 530 h 609"/>
              <a:gd name="T16" fmla="*/ 64 w 559"/>
              <a:gd name="T17" fmla="*/ 226 h 609"/>
              <a:gd name="T18" fmla="*/ 191 w 559"/>
              <a:gd name="T19" fmla="*/ 148 h 609"/>
              <a:gd name="T20" fmla="*/ 304 w 559"/>
              <a:gd name="T21" fmla="*/ 176 h 609"/>
              <a:gd name="T22" fmla="*/ 424 w 559"/>
              <a:gd name="T23" fmla="*/ 148 h 609"/>
              <a:gd name="T24" fmla="*/ 544 w 559"/>
              <a:gd name="T25" fmla="*/ 205 h 609"/>
              <a:gd name="T26" fmla="*/ 474 w 559"/>
              <a:gd name="T27" fmla="*/ 318 h 609"/>
              <a:gd name="T28" fmla="*/ 297 w 559"/>
              <a:gd name="T29" fmla="*/ 141 h 609"/>
              <a:gd name="T30" fmla="*/ 297 w 559"/>
              <a:gd name="T31" fmla="*/ 141 h 609"/>
              <a:gd name="T32" fmla="*/ 332 w 559"/>
              <a:gd name="T33" fmla="*/ 42 h 609"/>
              <a:gd name="T34" fmla="*/ 424 w 559"/>
              <a:gd name="T35" fmla="*/ 0 h 609"/>
              <a:gd name="T36" fmla="*/ 389 w 559"/>
              <a:gd name="T37" fmla="*/ 99 h 609"/>
              <a:gd name="T38" fmla="*/ 297 w 559"/>
              <a:gd name="T39" fmla="*/ 141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609">
                <a:moveTo>
                  <a:pt x="474" y="318"/>
                </a:moveTo>
                <a:lnTo>
                  <a:pt x="474" y="318"/>
                </a:lnTo>
                <a:cubicBezTo>
                  <a:pt x="474" y="410"/>
                  <a:pt x="558" y="445"/>
                  <a:pt x="558" y="445"/>
                </a:cubicBezTo>
                <a:cubicBezTo>
                  <a:pt x="558" y="445"/>
                  <a:pt x="544" y="487"/>
                  <a:pt x="516" y="530"/>
                </a:cubicBezTo>
                <a:cubicBezTo>
                  <a:pt x="488" y="565"/>
                  <a:pt x="460" y="600"/>
                  <a:pt x="417" y="600"/>
                </a:cubicBezTo>
                <a:cubicBezTo>
                  <a:pt x="375" y="600"/>
                  <a:pt x="361" y="579"/>
                  <a:pt x="311" y="579"/>
                </a:cubicBezTo>
                <a:cubicBezTo>
                  <a:pt x="262" y="579"/>
                  <a:pt x="247" y="600"/>
                  <a:pt x="205" y="600"/>
                </a:cubicBezTo>
                <a:cubicBezTo>
                  <a:pt x="163" y="608"/>
                  <a:pt x="127" y="565"/>
                  <a:pt x="99" y="530"/>
                </a:cubicBezTo>
                <a:cubicBezTo>
                  <a:pt x="43" y="452"/>
                  <a:pt x="0" y="318"/>
                  <a:pt x="64" y="226"/>
                </a:cubicBezTo>
                <a:cubicBezTo>
                  <a:pt x="92" y="176"/>
                  <a:pt x="142" y="148"/>
                  <a:pt x="191" y="148"/>
                </a:cubicBezTo>
                <a:cubicBezTo>
                  <a:pt x="233" y="148"/>
                  <a:pt x="276" y="176"/>
                  <a:pt x="304" y="176"/>
                </a:cubicBezTo>
                <a:cubicBezTo>
                  <a:pt x="325" y="176"/>
                  <a:pt x="375" y="141"/>
                  <a:pt x="424" y="148"/>
                </a:cubicBezTo>
                <a:cubicBezTo>
                  <a:pt x="445" y="148"/>
                  <a:pt x="509" y="155"/>
                  <a:pt x="544" y="205"/>
                </a:cubicBezTo>
                <a:cubicBezTo>
                  <a:pt x="544" y="205"/>
                  <a:pt x="474" y="247"/>
                  <a:pt x="474" y="318"/>
                </a:cubicBezTo>
                <a:close/>
                <a:moveTo>
                  <a:pt x="297" y="141"/>
                </a:moveTo>
                <a:lnTo>
                  <a:pt x="297" y="141"/>
                </a:lnTo>
                <a:cubicBezTo>
                  <a:pt x="290" y="106"/>
                  <a:pt x="311" y="71"/>
                  <a:pt x="332" y="42"/>
                </a:cubicBezTo>
                <a:cubicBezTo>
                  <a:pt x="354" y="21"/>
                  <a:pt x="396" y="0"/>
                  <a:pt x="424" y="0"/>
                </a:cubicBezTo>
                <a:cubicBezTo>
                  <a:pt x="431" y="35"/>
                  <a:pt x="417" y="71"/>
                  <a:pt x="389" y="99"/>
                </a:cubicBezTo>
                <a:cubicBezTo>
                  <a:pt x="368" y="120"/>
                  <a:pt x="332" y="141"/>
                  <a:pt x="297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Handpoint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815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Serial number of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Company/merchant name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Time and date of error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description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operating system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logs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internet connection, if applicable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Handpoint SDK version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</a:t>
            </a:r>
            <a:r>
              <a:rPr lang="en-US" i="0" dirty="0" err="1"/>
              <a:t>Handpoint</a:t>
            </a:r>
            <a:r>
              <a:rPr lang="en-US" i="0" dirty="0"/>
              <a:t>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What was happening when the error occurred?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43" y="2398426"/>
            <a:ext cx="4886793" cy="3468974"/>
          </a:xfrm>
        </p:spPr>
        <p:txBody>
          <a:bodyPr>
            <a:normAutofit/>
          </a:bodyPr>
          <a:lstStyle/>
          <a:p>
            <a:r>
              <a:rPr lang="en-US" sz="2000" b="1" dirty="0"/>
              <a:t>If all else fails, get in touch with us.</a:t>
            </a:r>
          </a:p>
          <a:p>
            <a:endParaRPr lang="en-US" sz="2000" dirty="0"/>
          </a:p>
          <a:p>
            <a:r>
              <a:rPr lang="en-US" sz="2000" b="1" dirty="0"/>
              <a:t>We will need this basic information in order to provide support assistance.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3321220"/>
            <a:ext cx="5216577" cy="1034322"/>
          </a:xfrm>
          <a:prstGeom prst="homePlate">
            <a:avLst/>
          </a:prstGeom>
          <a:solidFill>
            <a:srgbClr val="55B1BC"/>
          </a:solidFill>
          <a:ln>
            <a:solidFill>
              <a:srgbClr val="F2F2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information is required (when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450" y="5604367"/>
            <a:ext cx="285550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41300" dist="152400" dir="2700000" algn="tl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This list can also be found on our </a:t>
            </a:r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  <a:hlinkClick r:id="rId2"/>
              </a:rPr>
              <a:t>Confluence site</a:t>
            </a:r>
            <a:endParaRPr lang="en-US" sz="20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7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289514" y="1399854"/>
            <a:ext cx="961297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Limitations</a:t>
            </a:r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289514" y="4314822"/>
            <a:ext cx="9612971" cy="11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/>
        </p:nvSpPr>
        <p:spPr>
          <a:xfrm>
            <a:off x="1248347" y="1517811"/>
            <a:ext cx="8441344" cy="4853492"/>
          </a:xfrm>
          <a:prstGeom prst="rect">
            <a:avLst/>
          </a:prstGeom>
          <a:ln w="38100">
            <a:solidFill>
              <a:schemeClr val="tx2"/>
            </a:solidFill>
          </a:ln>
          <a:effectLst>
            <a:outerShdw blurRad="165100" dist="2667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lvl="1" fontAlgn="base"/>
            <a:r>
              <a:rPr lang="en-US" sz="2400" i="0" dirty="0"/>
              <a:t>What is it?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en-US" sz="2400" dirty="0"/>
              <a:t>A server update done at the end of each day.</a:t>
            </a:r>
            <a:br>
              <a:rPr lang="en-US" sz="2400" dirty="0"/>
            </a:br>
            <a:endParaRPr lang="is-IS" sz="2400" b="1" dirty="0"/>
          </a:p>
          <a:p>
            <a:pPr lvl="1" fontAlgn="base"/>
            <a:r>
              <a:rPr lang="is-IS" sz="2400" i="0" dirty="0"/>
              <a:t>What does it do?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is-IS" sz="2400" dirty="0"/>
              <a:t>Registers vital changes regarding the service.</a:t>
            </a:r>
            <a:br>
              <a:rPr lang="is-IS" sz="2400" dirty="0"/>
            </a:br>
            <a:endParaRPr lang="is-IS" sz="2400" dirty="0"/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endParaRPr lang="is-IS" sz="2000" dirty="0"/>
          </a:p>
          <a:p>
            <a:pPr lvl="1" fontAlgn="base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604158" y="644072"/>
            <a:ext cx="3855720" cy="21578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SPS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10117" y="5018622"/>
            <a:ext cx="3657600" cy="1637071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03200" dist="190500" dir="5400000" algn="t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/>
            <a:r>
              <a:rPr lang="is-I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changes are dependent on the update and will not be active until a SPS update has taken place.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579665" y="644072"/>
            <a:ext cx="4198812" cy="17599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Keep in mind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78477" y="132735"/>
            <a:ext cx="7270955" cy="589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 a new merchant in TPOS so they can handle payments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up/adding a device so it can be registered to that merchant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there are any changes to the customer agreement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terminal ID (TID)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card reader</a:t>
            </a:r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79665" y="2050026"/>
            <a:ext cx="3855720" cy="377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61" y="2050026"/>
            <a:ext cx="44353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j-lt"/>
              </a:rPr>
              <a:t>An SPS Update is required: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9071" y="6150173"/>
            <a:ext cx="6096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0" lvl="1"/>
            <a:r>
              <a:rPr lang="en-US" sz="2000" dirty="0">
                <a:solidFill>
                  <a:schemeClr val="tx2"/>
                </a:solidFill>
                <a:latin typeface="+mj-lt"/>
              </a:rPr>
              <a:t>Note: Changes to the EFT client and in the customer outlet are </a:t>
            </a:r>
            <a:r>
              <a:rPr lang="en-US" sz="2000" u="sng" dirty="0">
                <a:solidFill>
                  <a:schemeClr val="tx2"/>
                </a:solidFill>
                <a:latin typeface="+mj-lt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 dependent on an SPS update.</a:t>
            </a:r>
          </a:p>
        </p:txBody>
      </p:sp>
    </p:spTree>
    <p:extLst>
      <p:ext uri="{BB962C8B-B14F-4D97-AF65-F5344CB8AC3E}">
        <p14:creationId xmlns:p14="http://schemas.microsoft.com/office/powerpoint/2010/main" val="227178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 of support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0408" y="2894392"/>
            <a:ext cx="6831673" cy="9549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For more information, visit our Support Space on Confluence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53143"/>
            <a:ext cx="522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Cater Solutions to the needs of your Merchants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42" y="2017546"/>
            <a:ext cx="4528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context-based help and guidance for more effective customer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Help train your merchants to try simple fixes or provide the right information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6342370"/>
              </p:ext>
            </p:extLst>
          </p:nvPr>
        </p:nvGraphicFramePr>
        <p:xfrm>
          <a:off x="2891145" y="1698102"/>
          <a:ext cx="5053351" cy="46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145" y="918614"/>
            <a:ext cx="50533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77800" dist="76200" dir="5400000" algn="ctr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Levels of Support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and Basic Knowledge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04735" y="1971208"/>
            <a:ext cx="4497047" cy="3342806"/>
          </a:xfrm>
          <a:prstGeom prst="rect">
            <a:avLst/>
          </a:prstGeom>
          <a:solidFill>
            <a:srgbClr val="EBE7DD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4" y="685800"/>
            <a:ext cx="4646950" cy="1026886"/>
          </a:xfrm>
        </p:spPr>
        <p:txBody>
          <a:bodyPr/>
          <a:lstStyle/>
          <a:p>
            <a:r>
              <a:rPr lang="en-US" dirty="0"/>
              <a:t>Basic Training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734" y="1978703"/>
            <a:ext cx="4497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Ensure that your merchants are knowledgeable about the products they are using.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6734" y="2455366"/>
            <a:ext cx="1587509" cy="2374490"/>
          </a:xfrm>
          <a:prstGeom prst="chevron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639195" y="1971208"/>
            <a:ext cx="4497047" cy="3342806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guides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reader care guidelines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pairing tips</a:t>
            </a:r>
          </a:p>
        </p:txBody>
      </p:sp>
    </p:spTree>
    <p:extLst>
      <p:ext uri="{BB962C8B-B14F-4D97-AF65-F5344CB8AC3E}">
        <p14:creationId xmlns:p14="http://schemas.microsoft.com/office/powerpoint/2010/main" val="25287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737100" cy="889000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First-Time Setup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994496"/>
              </p:ext>
            </p:extLst>
          </p:nvPr>
        </p:nvGraphicFramePr>
        <p:xfrm>
          <a:off x="3082413" y="1965222"/>
          <a:ext cx="5971458" cy="396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Reader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38168"/>
          </a:xfr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It’s very important to keep the card reader charged with regular use and in storage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Letting the battery deplete could wipe the stored encryption keys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The only solution for this is to return the card reader and order a replacement</a:t>
            </a:r>
          </a:p>
          <a:p>
            <a:pPr marL="530352" lvl="1" indent="0" algn="ctr">
              <a:buNone/>
            </a:pPr>
            <a:r>
              <a:rPr lang="en-US" sz="2200" b="1" i="0" u="sng" dirty="0">
                <a:solidFill>
                  <a:schemeClr val="bg1"/>
                </a:solidFill>
              </a:rPr>
              <a:t>Don’t let this happen</a:t>
            </a:r>
            <a:r>
              <a:rPr lang="en-US" sz="2200" b="1" i="0" dirty="0">
                <a:solidFill>
                  <a:schemeClr val="bg1"/>
                </a:solidFill>
              </a:rPr>
              <a:t>.</a:t>
            </a:r>
          </a:p>
          <a:p>
            <a:pPr marL="530352" lvl="1" indent="0" algn="ctr">
              <a:buNone/>
            </a:pPr>
            <a:r>
              <a:rPr lang="en-US" sz="2400" b="1" i="0" dirty="0">
                <a:hlinkClick r:id="rId2"/>
              </a:rPr>
              <a:t>Card reader storage information pamphlet</a:t>
            </a:r>
            <a:r>
              <a:rPr lang="en-US" sz="2400" i="0" dirty="0"/>
              <a:t> (pdf)</a:t>
            </a:r>
          </a:p>
          <a:p>
            <a:pPr marL="530352" lvl="1" indent="0">
              <a:buNone/>
            </a:pP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27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1032</TotalTime>
  <Words>1121</Words>
  <Application>Microsoft Office PowerPoint</Application>
  <PresentationFormat>Widescreen</PresentationFormat>
  <Paragraphs>211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Rounded MT Bold</vt:lpstr>
      <vt:lpstr>Calibri</vt:lpstr>
      <vt:lpstr>Franklin Gothic Book</vt:lpstr>
      <vt:lpstr>Gill Sans MT</vt:lpstr>
      <vt:lpstr>Wingdings</vt:lpstr>
      <vt:lpstr>Crop</vt:lpstr>
      <vt:lpstr>Support</vt:lpstr>
      <vt:lpstr>Program</vt:lpstr>
      <vt:lpstr>Intro</vt:lpstr>
      <vt:lpstr>PowerPoint Presentation</vt:lpstr>
      <vt:lpstr>PowerPoint Presentation</vt:lpstr>
      <vt:lpstr>Get Started</vt:lpstr>
      <vt:lpstr>Basic Training</vt:lpstr>
      <vt:lpstr>First-Time Setup</vt:lpstr>
      <vt:lpstr>Card Reader Care</vt:lpstr>
      <vt:lpstr>Device Pairing</vt:lpstr>
      <vt:lpstr>Having problems with pairing?</vt:lpstr>
      <vt:lpstr>Quick Fixes</vt:lpstr>
      <vt:lpstr>Simple Solutions</vt:lpstr>
      <vt:lpstr>Sometimes simple works best</vt:lpstr>
      <vt:lpstr>Flash Reset</vt:lpstr>
      <vt:lpstr>Context-Based</vt:lpstr>
      <vt:lpstr>Tips</vt:lpstr>
      <vt:lpstr>Common Error Messages</vt:lpstr>
      <vt:lpstr>“Invalid BPK”</vt:lpstr>
      <vt:lpstr>“Comm. Error”</vt:lpstr>
      <vt:lpstr>Network Error/Send Error</vt:lpstr>
      <vt:lpstr>Processing Error</vt:lpstr>
      <vt:lpstr>“Device Not Initialized”</vt:lpstr>
      <vt:lpstr>In-Depth</vt:lpstr>
      <vt:lpstr>Support Mode</vt:lpstr>
      <vt:lpstr>Contacting Handpoint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Kathleen Watts</dc:creator>
  <cp:lastModifiedBy>Martha Kathleen Watts</cp:lastModifiedBy>
  <cp:revision>137</cp:revision>
  <dcterms:created xsi:type="dcterms:W3CDTF">2016-05-27T10:28:51Z</dcterms:created>
  <dcterms:modified xsi:type="dcterms:W3CDTF">2016-06-07T10:43:18Z</dcterms:modified>
</cp:coreProperties>
</file>